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6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5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9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4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1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FC10-0686-4D0B-990E-727596E1960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AD0D-27CC-4349-B315-AE24489AD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732" y="2321435"/>
            <a:ext cx="7371271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сценария литературной игры по книге Екатерины Аксеновой «Сосновая крепость»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34355"/>
            <a:ext cx="6858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О.В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997">
            <a:off x="256473" y="4083710"/>
            <a:ext cx="1944732" cy="26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3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1. </a:t>
            </a:r>
            <a:r>
              <a:rPr lang="ru-RU" dirty="0">
                <a:latin typeface="Monotype Corsiva" panose="03010101010201010101" pitchFamily="66" charset="0"/>
              </a:rPr>
              <a:t>Подготовительный </a:t>
            </a:r>
            <a:r>
              <a:rPr lang="ru-RU" dirty="0" smtClean="0">
                <a:latin typeface="Monotype Corsiva" panose="03010101010201010101" pitchFamily="66" charset="0"/>
              </a:rPr>
              <a:t>этап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524" y="1423358"/>
            <a:ext cx="7332453" cy="4753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мероприятию начинается на моменте планирования на новый учебный год: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мероприятия;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727">
            <a:off x="6719977" y="3800160"/>
            <a:ext cx="2172484" cy="28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1. </a:t>
            </a:r>
            <a:r>
              <a:rPr lang="ru-RU" dirty="0">
                <a:latin typeface="Monotype Corsiva" panose="03010101010201010101" pitchFamily="66" charset="0"/>
              </a:rPr>
              <a:t>Подготовительный </a:t>
            </a:r>
            <a:r>
              <a:rPr lang="ru-RU" dirty="0" smtClean="0">
                <a:latin typeface="Monotype Corsiva" panose="03010101010201010101" pitchFamily="66" charset="0"/>
              </a:rPr>
              <a:t>этап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524" y="1423358"/>
            <a:ext cx="7332453" cy="50637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месяц-полтора до мероприятия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на сайт, рассылка Положения социальным партнерам;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изучение жизни и творчества автора;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хода и содержания мероприятия;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приемов;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и раздаточного материала, атрибутов,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призов, составление грамот;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вопросов.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69" y="119978"/>
            <a:ext cx="1962508" cy="19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4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2. </a:t>
            </a:r>
            <a:r>
              <a:rPr lang="ru-RU" dirty="0">
                <a:latin typeface="Monotype Corsiva" panose="03010101010201010101" pitchFamily="66" charset="0"/>
              </a:rPr>
              <a:t>Основной этап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524" y="1423358"/>
            <a:ext cx="7332453" cy="290710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кабинета, зала;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книжной выставки;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технических средств;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/>
          <a:stretch/>
        </p:blipFill>
        <p:spPr>
          <a:xfrm>
            <a:off x="628650" y="3864633"/>
            <a:ext cx="7806905" cy="28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3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3. </a:t>
            </a:r>
            <a:r>
              <a:rPr lang="ru-RU" dirty="0">
                <a:latin typeface="Monotype Corsiva" panose="03010101010201010101" pitchFamily="66" charset="0"/>
              </a:rPr>
              <a:t>Заключительный этап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253" y="1423358"/>
            <a:ext cx="6702724" cy="290710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мероприятия;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отчета для сайта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69" t="16684" r="68388" b="8283"/>
          <a:stretch/>
        </p:blipFill>
        <p:spPr>
          <a:xfrm rot="222446">
            <a:off x="4400237" y="2978595"/>
            <a:ext cx="3266830" cy="37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4615">
            <a:off x="5406467" y="-149280"/>
            <a:ext cx="3181989" cy="4242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0" y="3586434"/>
            <a:ext cx="5227608" cy="3267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/>
          <a:stretch/>
        </p:blipFill>
        <p:spPr>
          <a:xfrm rot="15702244">
            <a:off x="836702" y="-204312"/>
            <a:ext cx="3015676" cy="42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585">
            <a:off x="6356588" y="2278768"/>
            <a:ext cx="2633213" cy="35109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115" y="3385105"/>
            <a:ext cx="2225233" cy="2969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9666" y="-521782"/>
            <a:ext cx="3130695" cy="4174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8308">
            <a:off x="272448" y="2988671"/>
            <a:ext cx="3968840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50" t="18463" r="69279" b="4701"/>
          <a:stretch/>
        </p:blipFill>
        <p:spPr>
          <a:xfrm rot="206676">
            <a:off x="4356340" y="936627"/>
            <a:ext cx="4365797" cy="555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429">
            <a:off x="397766" y="885478"/>
            <a:ext cx="3787124" cy="50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278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короткая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короткая" id="{463A9845-B724-4577-B57E-E2D5F5726D86}" vid="{A586FF2F-1625-4817-9EB8-EFB202B046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короткая</Template>
  <TotalTime>32</TotalTime>
  <Words>155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презентация короткая</vt:lpstr>
      <vt:lpstr>Представление сценария литературной игры по книге Екатерины Аксеновой «Сосновая крепость»</vt:lpstr>
      <vt:lpstr>1. Подготовительный этап </vt:lpstr>
      <vt:lpstr>1. Подготовительный этап </vt:lpstr>
      <vt:lpstr>2. Основной этап </vt:lpstr>
      <vt:lpstr>3. Заключительный этап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сценария литературной игры по книге Екатерины Аксеновой «Сосновая крепость»</dc:title>
  <dc:creator>ELDORADO</dc:creator>
  <cp:lastModifiedBy>Эльдорадо</cp:lastModifiedBy>
  <cp:revision>6</cp:revision>
  <dcterms:created xsi:type="dcterms:W3CDTF">2024-11-23T10:08:29Z</dcterms:created>
  <dcterms:modified xsi:type="dcterms:W3CDTF">2024-11-25T03:50:56Z</dcterms:modified>
</cp:coreProperties>
</file>