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177-F0C0-4AA5-A2FB-851F15A1BB7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4276-3537-4EFF-9745-700567491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4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177-F0C0-4AA5-A2FB-851F15A1BB7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4276-3537-4EFF-9745-700567491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4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177-F0C0-4AA5-A2FB-851F15A1BB7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4276-3537-4EFF-9745-7005674919D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837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177-F0C0-4AA5-A2FB-851F15A1BB7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4276-3537-4EFF-9745-700567491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7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177-F0C0-4AA5-A2FB-851F15A1BB7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4276-3537-4EFF-9745-7005674919D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989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177-F0C0-4AA5-A2FB-851F15A1BB7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4276-3537-4EFF-9745-700567491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63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177-F0C0-4AA5-A2FB-851F15A1BB7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4276-3537-4EFF-9745-700567491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18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177-F0C0-4AA5-A2FB-851F15A1BB7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4276-3537-4EFF-9745-700567491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3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177-F0C0-4AA5-A2FB-851F15A1BB7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4276-3537-4EFF-9745-700567491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08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177-F0C0-4AA5-A2FB-851F15A1BB7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4276-3537-4EFF-9745-700567491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2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177-F0C0-4AA5-A2FB-851F15A1BB7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4276-3537-4EFF-9745-700567491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177-F0C0-4AA5-A2FB-851F15A1BB7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4276-3537-4EFF-9745-700567491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177-F0C0-4AA5-A2FB-851F15A1BB7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4276-3537-4EFF-9745-700567491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9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177-F0C0-4AA5-A2FB-851F15A1BB7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4276-3537-4EFF-9745-700567491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1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177-F0C0-4AA5-A2FB-851F15A1BB7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4276-3537-4EFF-9745-700567491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2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1177-F0C0-4AA5-A2FB-851F15A1BB7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4276-3537-4EFF-9745-700567491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1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21177-F0C0-4AA5-A2FB-851F15A1BB74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6A4276-3537-4EFF-9745-700567491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20" y="3200401"/>
            <a:ext cx="4991296" cy="34629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97" y="1696587"/>
            <a:ext cx="10757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Оформленные в виде </a:t>
            </a:r>
          </a:p>
          <a:p>
            <a:pPr algn="ctr"/>
            <a:r>
              <a:rPr lang="ru-RU" sz="4000" i="1" dirty="0" smtClean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Одностраничного сайта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2117" y="500138"/>
            <a:ext cx="5917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Методические рекомендации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77865" y="1190695"/>
            <a:ext cx="7944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«Проведение и организация мастер-классов для обучающихся</a:t>
            </a:r>
            <a:r>
              <a:rPr lang="ru-RU" sz="2000" i="1" dirty="0" smtClean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8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537303" y="1474953"/>
            <a:ext cx="2997677" cy="708445"/>
          </a:xfrm>
          <a:prstGeom prst="roundRect">
            <a:avLst/>
          </a:prstGeom>
          <a:solidFill>
            <a:srgbClr val="00B0F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Интерактивность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7963" y="4312846"/>
            <a:ext cx="2014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49353" y="3355278"/>
            <a:ext cx="3641156" cy="708445"/>
          </a:xfrm>
          <a:prstGeom prst="roundRect">
            <a:avLst/>
          </a:prstGeom>
          <a:solidFill>
            <a:srgbClr val="00B0F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Простота навигации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36141" y="2410909"/>
            <a:ext cx="4304141" cy="708445"/>
          </a:xfrm>
          <a:prstGeom prst="roundRect">
            <a:avLst/>
          </a:prstGeom>
          <a:solidFill>
            <a:srgbClr val="00B0F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Привлекательный дизайн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69864" y="4312846"/>
            <a:ext cx="4441291" cy="708445"/>
          </a:xfrm>
          <a:prstGeom prst="roundRect">
            <a:avLst/>
          </a:prstGeom>
          <a:solidFill>
            <a:srgbClr val="00B0F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Контент в удобной форме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5223" y="5447531"/>
            <a:ext cx="11015932" cy="1237941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Таким образом, одностраничные сайты предоставляют более удобный и современный способ представления информации, 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чем </a:t>
            </a:r>
            <a:r>
              <a:rPr lang="ru-RU" sz="2400" b="1" i="1" dirty="0">
                <a:solidFill>
                  <a:schemeClr val="tx1"/>
                </a:solidFill>
              </a:rPr>
              <a:t>бумажные брошюры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  <a:endParaRPr lang="ru-RU" b="1" i="1" dirty="0"/>
          </a:p>
        </p:txBody>
      </p:sp>
      <p:sp>
        <p:nvSpPr>
          <p:cNvPr id="20" name="Прямоугольник с двумя усеченными противолежащими углами 19"/>
          <p:cNvSpPr/>
          <p:nvPr/>
        </p:nvSpPr>
        <p:spPr>
          <a:xfrm>
            <a:off x="595223" y="283878"/>
            <a:ext cx="11404120" cy="951660"/>
          </a:xfrm>
          <a:prstGeom prst="snip2DiagRect">
            <a:avLst/>
          </a:prstGeom>
          <a:solidFill>
            <a:srgbClr val="00B0F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Одностраничный сайт (</a:t>
            </a:r>
            <a:r>
              <a:rPr lang="ru-RU" sz="2400" b="1" dirty="0" err="1">
                <a:solidFill>
                  <a:schemeClr val="tx1"/>
                </a:solidFill>
              </a:rPr>
              <a:t>лендинг</a:t>
            </a:r>
            <a:r>
              <a:rPr lang="ru-RU" sz="2400" b="1" dirty="0">
                <a:solidFill>
                  <a:schemeClr val="tx1"/>
                </a:solidFill>
              </a:rPr>
              <a:t>) имеет несколько ключевых преимуществ перед бумажной брошюрой:</a:t>
            </a:r>
          </a:p>
        </p:txBody>
      </p:sp>
    </p:spTree>
    <p:extLst>
      <p:ext uri="{BB962C8B-B14F-4D97-AF65-F5344CB8AC3E}">
        <p14:creationId xmlns:p14="http://schemas.microsoft.com/office/powerpoint/2010/main" val="30253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34" y="1189008"/>
            <a:ext cx="5668992" cy="5668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1444" y="171195"/>
            <a:ext cx="100489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https://</a:t>
            </a:r>
            <a:r>
              <a:rPr lang="en-US" sz="6600" b="1" dirty="0" smtClean="0"/>
              <a:t>metodslb.online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6397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112</TotalTime>
  <Words>58</Words>
  <Application>Microsoft Office PowerPoint</Application>
  <PresentationFormat>Широкоэкранный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ANDREI</dc:creator>
  <cp:lastModifiedBy>ANDREI</cp:lastModifiedBy>
  <cp:revision>11</cp:revision>
  <dcterms:created xsi:type="dcterms:W3CDTF">2024-11-24T18:43:09Z</dcterms:created>
  <dcterms:modified xsi:type="dcterms:W3CDTF">2024-11-24T20:36:28Z</dcterms:modified>
</cp:coreProperties>
</file>