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70" r:id="rId9"/>
    <p:sldId id="271" r:id="rId10"/>
    <p:sldId id="272" r:id="rId11"/>
    <p:sldId id="262" r:id="rId12"/>
    <p:sldId id="265" r:id="rId13"/>
    <p:sldId id="263" r:id="rId14"/>
    <p:sldId id="266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0B93-3D41-4722-9DC9-CEA097839FA1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1F185-A518-4A17-B84A-9B3D72B6E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6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F185-A518-4A17-B84A-9B3D72B6EF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6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815290" cy="285752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Урок- «образ», как модель самореализации творческих возможностей учащихся на занятиях </a:t>
            </a:r>
            <a:r>
              <a:rPr lang="ru-RU" sz="3600" b="1" dirty="0" smtClean="0"/>
              <a:t>ИЗО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886200"/>
            <a:ext cx="3560440" cy="1752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ru-RU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Автор: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едагог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д.о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Томилова Л.Г.</a:t>
            </a:r>
          </a:p>
          <a:p>
            <a:pPr>
              <a:spcBef>
                <a:spcPct val="0"/>
              </a:spcBef>
            </a:pPr>
            <a:r>
              <a:rPr lang="ru-RU" sz="2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Ницинская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СОШ</a:t>
            </a:r>
            <a:endParaRPr lang="ru-RU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самых маленьких.</a:t>
            </a:r>
            <a:endParaRPr lang="ru-RU" dirty="0"/>
          </a:p>
        </p:txBody>
      </p:sp>
      <p:pic>
        <p:nvPicPr>
          <p:cNvPr id="4" name="Содержимое 3" descr="https://img.kanal-o.ru/img/2018-01-15/fmt_94_24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Деятельность может быть: образовательной, </a:t>
            </a:r>
            <a:r>
              <a:rPr lang="ru-RU" sz="2400" b="1" dirty="0" err="1" smtClean="0"/>
              <a:t>досуговой</a:t>
            </a:r>
            <a:r>
              <a:rPr lang="ru-RU" sz="2400" b="1" dirty="0" smtClean="0"/>
              <a:t>, социально-педагогической и т.д.</a:t>
            </a:r>
            <a:br>
              <a:rPr lang="ru-RU" sz="2400" b="1" dirty="0" smtClean="0"/>
            </a:br>
            <a:r>
              <a:rPr lang="ru-RU" sz="2400" b="1" dirty="0" smtClean="0"/>
              <a:t>Зависит от поставленной цели.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Способ организации работы на занятии:</a:t>
            </a:r>
          </a:p>
          <a:p>
            <a:r>
              <a:rPr lang="ru-RU" sz="1600" dirty="0" smtClean="0"/>
              <a:t>Индивидуальные, работа в парах и с педагогом, групповые.</a:t>
            </a:r>
          </a:p>
          <a:p>
            <a:pPr>
              <a:buNone/>
            </a:pPr>
            <a:r>
              <a:rPr lang="ru-RU" sz="1600" b="1" dirty="0" smtClean="0"/>
              <a:t>Степень сложности:</a:t>
            </a:r>
          </a:p>
          <a:p>
            <a:r>
              <a:rPr lang="ru-RU" sz="1600" dirty="0" err="1" smtClean="0"/>
              <a:t>Дорисовывание</a:t>
            </a:r>
            <a:r>
              <a:rPr lang="ru-RU" sz="1600" dirty="0" smtClean="0"/>
              <a:t> одного фрагмента;</a:t>
            </a:r>
          </a:p>
          <a:p>
            <a:r>
              <a:rPr lang="ru-RU" sz="1600" dirty="0" err="1" smtClean="0"/>
              <a:t>Дорисовывание</a:t>
            </a:r>
            <a:r>
              <a:rPr lang="ru-RU" sz="1600" dirty="0" smtClean="0"/>
              <a:t> двух фрагментов;</a:t>
            </a:r>
          </a:p>
          <a:p>
            <a:r>
              <a:rPr lang="ru-RU" sz="1600" dirty="0" smtClean="0"/>
              <a:t>Использование двух героев;</a:t>
            </a:r>
          </a:p>
          <a:p>
            <a:r>
              <a:rPr lang="ru-RU" sz="1600" dirty="0" smtClean="0"/>
              <a:t>Сюжетно-ролевая игра.</a:t>
            </a:r>
          </a:p>
          <a:p>
            <a:pPr>
              <a:buNone/>
            </a:pPr>
            <a:r>
              <a:rPr lang="ru-RU" sz="1600" b="1" dirty="0" smtClean="0"/>
              <a:t>Форма работы с детьми и родителями:</a:t>
            </a:r>
          </a:p>
          <a:p>
            <a:r>
              <a:rPr lang="ru-RU" sz="1600" dirty="0" smtClean="0"/>
              <a:t>Получение знаний по </a:t>
            </a:r>
            <a:r>
              <a:rPr lang="ru-RU" sz="1600" dirty="0" err="1" smtClean="0"/>
              <a:t>изодеятельности</a:t>
            </a:r>
            <a:r>
              <a:rPr lang="ru-RU" sz="1600" dirty="0" smtClean="0"/>
              <a:t> (как самое простое);</a:t>
            </a:r>
          </a:p>
          <a:p>
            <a:r>
              <a:rPr lang="ru-RU" sz="1600" dirty="0" smtClean="0"/>
              <a:t>Технологические карты по изготовлению поделок;</a:t>
            </a:r>
          </a:p>
          <a:p>
            <a:r>
              <a:rPr lang="ru-RU" sz="1600" dirty="0" smtClean="0"/>
              <a:t>Акции;</a:t>
            </a:r>
          </a:p>
          <a:p>
            <a:r>
              <a:rPr lang="ru-RU" sz="1600" dirty="0" smtClean="0"/>
              <a:t>Проектная деятельность;</a:t>
            </a:r>
          </a:p>
          <a:p>
            <a:r>
              <a:rPr lang="ru-RU" sz="1600" dirty="0" smtClean="0"/>
              <a:t>Разработка туристических маршрутов и необходимого оснащения, плана лагеря;</a:t>
            </a:r>
          </a:p>
          <a:p>
            <a:r>
              <a:rPr lang="ru-RU" sz="1600" dirty="0" smtClean="0"/>
              <a:t>Оформление афиш;</a:t>
            </a:r>
          </a:p>
          <a:p>
            <a:r>
              <a:rPr lang="ru-RU" sz="1600" dirty="0" smtClean="0"/>
              <a:t>Репетиция дефиле;</a:t>
            </a:r>
          </a:p>
          <a:p>
            <a:r>
              <a:rPr lang="ru-RU" sz="1600" dirty="0" smtClean="0"/>
              <a:t>Выстраивание цепочки знаний передаваемых кому-либо;</a:t>
            </a:r>
          </a:p>
          <a:p>
            <a:r>
              <a:rPr lang="ru-RU" sz="1600" dirty="0" smtClean="0"/>
              <a:t>Презентация конечного результата и т.д.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действий нашего практического задания:</a:t>
            </a:r>
            <a:endParaRPr lang="ru-RU" b="1" dirty="0"/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Ставится цель;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Распределяются средства;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Мозговой штурм;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Выполнение задания;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Общий анализ (презентация вашего продукта)и презентация детских рисунков;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Подведение итогов.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Работы детей: экология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3250188" cy="243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14818"/>
            <a:ext cx="3303060" cy="247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3" y="4232677"/>
            <a:ext cx="3214709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64305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детей: чувства и эмоции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4286256"/>
            <a:ext cx="3071834" cy="230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905145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667" y="1714488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3024711" cy="2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357430"/>
            <a:ext cx="2125864" cy="28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детей: сюжетное рисование</a:t>
            </a:r>
            <a:endParaRPr lang="ru-RU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3024713" cy="22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89471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071942"/>
            <a:ext cx="3105155" cy="23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детей: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фрагмента</a:t>
            </a:r>
            <a:endParaRPr lang="ru-RU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Этот метод эффективен, как на индивидуальных занятиях, так и в группе со всеми категориями детей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d.kopilkaurokov.ru/uploads/user_file_5758153a7259c/sbornik-mastier-klassov-traditsionnaia-loskutnaia-kukla-kak-sriedstvo-priobshchieniia-mladshikh-shkol-nikov-k-etnokul-turnym-traditsiiam-russkogho-naroda_12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857784" cy="43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Симультанное восприятие</a:t>
            </a:r>
            <a:r>
              <a:rPr lang="ru-RU" sz="2800" i="1" dirty="0" smtClean="0"/>
              <a:t>,</a:t>
            </a:r>
            <a:r>
              <a:rPr lang="ru-RU" sz="2800" dirty="0" smtClean="0"/>
              <a:t> по словарю, — это одновременное восприятие объекта в целом или нескольких объектов при отсутствии движения глаз.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19736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наших занятиях это выглядит следующим образом: на чистый лист бумаги наклеивается кусочек репродукции с вырезанным внутри окошком. Дети должны закончить, вернее, доделать работу, используя и продолжая элементы уже предложенных лини и цвета. Ребенок, видя только своеобразный фрагмент работы, достраивает ее до цельного образа. </a:t>
            </a:r>
            <a:endParaRPr lang="ru-RU" sz="2000" dirty="0"/>
          </a:p>
        </p:txBody>
      </p:sp>
      <p:pic>
        <p:nvPicPr>
          <p:cNvPr id="2050" name="Picture 2" descr="http://s44.radikal.ru/i103/0908/a1/ea6b5b28a6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9211"/>
            <a:ext cx="5310182" cy="2472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Рисунок с вырезанным фрагментом</a:t>
            </a:r>
            <a:endParaRPr lang="ru-RU" dirty="0"/>
          </a:p>
        </p:txBody>
      </p:sp>
      <p:pic>
        <p:nvPicPr>
          <p:cNvPr id="4" name="Содержимое 3" descr="https://demiart.ru/forum/journal_uploads6/j859287_13751018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4283" y="1600200"/>
            <a:ext cx="4955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2571744"/>
            <a:ext cx="1357322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200" b="1" i="1" dirty="0" err="1" smtClean="0"/>
              <a:t>Сукцессивное</a:t>
            </a:r>
            <a:r>
              <a:rPr lang="ru-RU" sz="3200" b="1" i="1" dirty="0" smtClean="0"/>
              <a:t> восприятие</a:t>
            </a:r>
            <a:r>
              <a:rPr lang="ru-RU" sz="2800" dirty="0" smtClean="0"/>
              <a:t>— это восприятие объек­тов, их частей, связанное с движением глаз.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Интерпретация в изобразительной деятельности выглядит следующим образом: на лист белой бумаги наклеивается кусочек репродукции, где изображена только часть объекта. Изображение доводится до целостного.</a:t>
            </a:r>
            <a:endParaRPr lang="ru-RU" sz="2000" dirty="0"/>
          </a:p>
        </p:txBody>
      </p:sp>
      <p:pic>
        <p:nvPicPr>
          <p:cNvPr id="4" name="Рисунок 3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2071670" y="4357694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6643702" y="4143380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7358082" y="4500570"/>
            <a:ext cx="857256" cy="12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расположения</a:t>
            </a:r>
            <a:endParaRPr lang="ru-RU" dirty="0"/>
          </a:p>
        </p:txBody>
      </p:sp>
      <p:pic>
        <p:nvPicPr>
          <p:cNvPr id="7" name="Содержимое 6" descr="https://demiart.ru/forum/journal_uploads6/j859287_1375101889.jpg"/>
          <p:cNvPicPr>
            <a:picLocks noGrp="1"/>
          </p:cNvPicPr>
          <p:nvPr>
            <p:ph idx="1"/>
          </p:nvPr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6000760" y="2786058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43570" y="1643050"/>
          <a:ext cx="3214710" cy="4857785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4857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571613"/>
          <a:ext cx="4071966" cy="2357454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2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857224" y="1785926"/>
            <a:ext cx="857256" cy="12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3714744" y="4643447"/>
            <a:ext cx="8936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2" y="4214818"/>
          <a:ext cx="4286280" cy="2357454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235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2071670" y="4357694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7858148" y="3714752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demiart.ru/forum/journal_uploads6/j859287_1375101889.jpg"/>
          <p:cNvPicPr/>
          <p:nvPr/>
        </p:nvPicPr>
        <p:blipFill>
          <a:blip r:embed="rId2"/>
          <a:srcRect l="52504" t="46861" r="29577" b="7992"/>
          <a:stretch>
            <a:fillRect/>
          </a:stretch>
        </p:blipFill>
        <p:spPr bwMode="auto">
          <a:xfrm>
            <a:off x="7215206" y="4572008"/>
            <a:ext cx="725563" cy="16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demiart.ru/forum/journal_uploads6/j859287_1375101889.jpg"/>
          <p:cNvPicPr/>
          <p:nvPr/>
        </p:nvPicPr>
        <p:blipFill>
          <a:blip r:embed="rId2"/>
          <a:srcRect l="20169" t="57327" r="52854" b="5797"/>
          <a:stretch>
            <a:fillRect/>
          </a:stretch>
        </p:blipFill>
        <p:spPr bwMode="auto">
          <a:xfrm>
            <a:off x="3143240" y="2571744"/>
            <a:ext cx="857256" cy="126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Применение в современном мире: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Дизайнерские решения;</a:t>
            </a:r>
          </a:p>
          <a:p>
            <a:r>
              <a:rPr lang="ru-RU" dirty="0" smtClean="0"/>
              <a:t>Архитектура;</a:t>
            </a:r>
          </a:p>
          <a:p>
            <a:r>
              <a:rPr lang="ru-RU" dirty="0" smtClean="0"/>
              <a:t>В крупных компаниях;</a:t>
            </a:r>
          </a:p>
          <a:p>
            <a:r>
              <a:rPr lang="ru-RU" dirty="0" smtClean="0"/>
              <a:t>Образование и т.д.</a:t>
            </a:r>
          </a:p>
          <a:p>
            <a:endParaRPr lang="ru-RU" dirty="0"/>
          </a:p>
        </p:txBody>
      </p:sp>
      <p:pic>
        <p:nvPicPr>
          <p:cNvPr id="4" name="Рисунок 3" descr="https://ds05.infourok.ru/uploads/ex/1142/00093901-b9510fec/hello_html_m71550d4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Интелект</a:t>
            </a:r>
            <a:r>
              <a:rPr lang="ru-RU" dirty="0" smtClean="0"/>
              <a:t> карта</a:t>
            </a:r>
            <a:endParaRPr lang="ru-RU" dirty="0"/>
          </a:p>
        </p:txBody>
      </p:sp>
      <p:pic>
        <p:nvPicPr>
          <p:cNvPr id="4" name="Содержимое 3" descr="Организация рабочего дн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560" y="1600200"/>
            <a:ext cx="62188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Ментальная карта в образовании</a:t>
            </a:r>
            <a:endParaRPr lang="ru-RU" dirty="0"/>
          </a:p>
        </p:txBody>
      </p:sp>
      <p:pic>
        <p:nvPicPr>
          <p:cNvPr id="4" name="Содержимое 3" descr="https://ds05.infourok.ru/uploads/ex/0fdb/000d90e2-615f992c/hello_html_773d909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682419" cy="45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</TotalTime>
  <Words>315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Урок- «образ», как модель самореализации творческих возможностей учащихся на занятиях ИЗО</vt:lpstr>
      <vt:lpstr>Этот метод эффективен, как на индивидуальных занятиях, так и в группе со всеми категориями детей </vt:lpstr>
      <vt:lpstr>Симультанное восприятие, по словарю, — это одновременное восприятие объекта в целом или нескольких объектов при отсутствии движения глаз.</vt:lpstr>
      <vt:lpstr>Рисунок с вырезанным фрагментом</vt:lpstr>
      <vt:lpstr>Сукцессивное восприятие— это восприятие объек­тов, их частей, связанное с движением глаз. </vt:lpstr>
      <vt:lpstr>Варианты расположения</vt:lpstr>
      <vt:lpstr>Применение в современном мире:</vt:lpstr>
      <vt:lpstr>Интелект карта</vt:lpstr>
      <vt:lpstr>Ментальная карта в образовании</vt:lpstr>
      <vt:lpstr>Для самых маленьких.</vt:lpstr>
      <vt:lpstr>Деятельность может быть: образовательной, досуговой, социально-педагогической и т.д. Зависит от поставленной цели.</vt:lpstr>
      <vt:lpstr>Алгоритм действий нашего практического задания:</vt:lpstr>
      <vt:lpstr>Работы детей: экология</vt:lpstr>
      <vt:lpstr>Работы детей: чувства и эмоции</vt:lpstr>
      <vt:lpstr>Работы детей: сюжетное рисование</vt:lpstr>
      <vt:lpstr>Работы детей: дорисовывание фрагмента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«образ»</dc:title>
  <dc:creator>пк</dc:creator>
  <cp:lastModifiedBy>Татьяна</cp:lastModifiedBy>
  <cp:revision>30</cp:revision>
  <dcterms:created xsi:type="dcterms:W3CDTF">2021-12-08T14:52:19Z</dcterms:created>
  <dcterms:modified xsi:type="dcterms:W3CDTF">2023-03-17T14:08:59Z</dcterms:modified>
</cp:coreProperties>
</file>