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130C-C453-47EB-A16B-C06C7CC8A203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0A33-4C44-4B8D-AE4F-61D19BDC8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130C-C453-47EB-A16B-C06C7CC8A203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0A33-4C44-4B8D-AE4F-61D19BDC8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130C-C453-47EB-A16B-C06C7CC8A203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0A33-4C44-4B8D-AE4F-61D19BDC8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130C-C453-47EB-A16B-C06C7CC8A203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0A33-4C44-4B8D-AE4F-61D19BDC8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130C-C453-47EB-A16B-C06C7CC8A203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0A33-4C44-4B8D-AE4F-61D19BDC8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130C-C453-47EB-A16B-C06C7CC8A203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0A33-4C44-4B8D-AE4F-61D19BDC8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130C-C453-47EB-A16B-C06C7CC8A203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0A33-4C44-4B8D-AE4F-61D19BDC8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130C-C453-47EB-A16B-C06C7CC8A203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0A33-4C44-4B8D-AE4F-61D19BDC8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130C-C453-47EB-A16B-C06C7CC8A203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0A33-4C44-4B8D-AE4F-61D19BDC8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130C-C453-47EB-A16B-C06C7CC8A203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0A33-4C44-4B8D-AE4F-61D19BDC8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130C-C453-47EB-A16B-C06C7CC8A203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0A33-4C44-4B8D-AE4F-61D19BDC8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E130C-C453-47EB-A16B-C06C7CC8A203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20A33-4C44-4B8D-AE4F-61D19BDC8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Выставка - как демонстрация достижений обучающихся.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60648"/>
            <a:ext cx="6696744" cy="792088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Слободо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-Туринский муниципальный отдел управления образованием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автономное учреждение дополнительного образования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«Центр детского творчества «Эльдорадо»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783332" cy="504061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716016" y="4437112"/>
            <a:ext cx="409999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6" name="Picture 2" descr="C:\Users\Paradox\Desktop\spartakia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615295"/>
            <a:ext cx="3106296" cy="26788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aradox\Desktop\076c5e172103166615cf562b2db53490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0"/>
            <a:ext cx="3923928" cy="261224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5760640" cy="79208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задачи выставки: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36912"/>
            <a:ext cx="8280920" cy="374441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уровня знаний посетителей, их информированности, формирование интереса к теме выставки;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усвоение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знаний, навыков и умений;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личностных качеств, прежде всего развитие эстетического вкуса у учащихся, стимулирующего творчество.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Организация и проведение отчётной выставки осуществляется по определённым этапам: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Определение темы, места и времени (периода) проведения выставки.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тематико-экспозиционного плана выставки.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Подбор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оформление экспонатов выставки.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Оформление выставки и сопутствующих материалов.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Открытие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выставки.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выставки.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Закрытие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выставки.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Последействие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3074" name="Picture 2" descr="C:\Users\Paradox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005064"/>
            <a:ext cx="3779912" cy="23624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Критерии оценок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экспонатов выставки технического творчества: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382042"/>
            <a:ext cx="7884368" cy="4093915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Оригинальность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сложность;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техническая эстетика;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дизайн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того, чтобы могли оценить зрители, можно организовать опрос мнений посетителей о выставке (книга отзывов, приз зрительских симпатий, голосование в какой-либо форме и др.)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4098" name="Picture 2" descr="C:\Users\Paradox\Desktop\Техническа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233588"/>
            <a:ext cx="2844825" cy="2624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Paradox\Desktop\1619788964_2-phonoteka_org-p-tekhnicheskoe-tvorchestvo-fon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764704"/>
            <a:ext cx="8208912" cy="513057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167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Выставка - как демонстрация достижений обучающихся. </vt:lpstr>
      <vt:lpstr>Основные задачи выставки: </vt:lpstr>
      <vt:lpstr>Организация и проведение отчётной выставки осуществляется по определённым этапам: </vt:lpstr>
      <vt:lpstr>Критерии оценок экспонатов выставки технического творчества: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Выставка - как демонстрация достижений обучающихся. </dc:title>
  <dc:creator>Paradox</dc:creator>
  <cp:lastModifiedBy>Пользователь</cp:lastModifiedBy>
  <cp:revision>4</cp:revision>
  <dcterms:created xsi:type="dcterms:W3CDTF">2022-11-10T08:42:52Z</dcterms:created>
  <dcterms:modified xsi:type="dcterms:W3CDTF">2022-11-11T08:51:39Z</dcterms:modified>
</cp:coreProperties>
</file>