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handoutMasterIdLst>
    <p:handoutMasterId r:id="rId37"/>
  </p:handoutMasterIdLst>
  <p:sldIdLst>
    <p:sldId id="366" r:id="rId2"/>
    <p:sldId id="361" r:id="rId3"/>
    <p:sldId id="362" r:id="rId4"/>
    <p:sldId id="363" r:id="rId5"/>
    <p:sldId id="364" r:id="rId6"/>
    <p:sldId id="347" r:id="rId7"/>
    <p:sldId id="337" r:id="rId8"/>
    <p:sldId id="334" r:id="rId9"/>
    <p:sldId id="354" r:id="rId10"/>
    <p:sldId id="335" r:id="rId11"/>
    <p:sldId id="355" r:id="rId12"/>
    <p:sldId id="358" r:id="rId13"/>
    <p:sldId id="369" r:id="rId14"/>
    <p:sldId id="339" r:id="rId15"/>
    <p:sldId id="338" r:id="rId16"/>
    <p:sldId id="368" r:id="rId17"/>
    <p:sldId id="360" r:id="rId18"/>
    <p:sldId id="357" r:id="rId19"/>
    <p:sldId id="336" r:id="rId20"/>
    <p:sldId id="340" r:id="rId21"/>
    <p:sldId id="341" r:id="rId22"/>
    <p:sldId id="348" r:id="rId23"/>
    <p:sldId id="349" r:id="rId24"/>
    <p:sldId id="351" r:id="rId25"/>
    <p:sldId id="350" r:id="rId26"/>
    <p:sldId id="352" r:id="rId27"/>
    <p:sldId id="353" r:id="rId28"/>
    <p:sldId id="367" r:id="rId29"/>
    <p:sldId id="342" r:id="rId30"/>
    <p:sldId id="343" r:id="rId31"/>
    <p:sldId id="344" r:id="rId32"/>
    <p:sldId id="345" r:id="rId33"/>
    <p:sldId id="346" r:id="rId34"/>
    <p:sldId id="365" r:id="rId3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322" autoAdjust="0"/>
  </p:normalViewPr>
  <p:slideViewPr>
    <p:cSldViewPr>
      <p:cViewPr varScale="1">
        <p:scale>
          <a:sx n="83" d="100"/>
          <a:sy n="83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9231E-700A-4563-9980-9F47B4A811D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6772898D-177D-43C3-9E5B-3462EC841520}">
      <dgm:prSet phldrT="[Текст]" phldr="1"/>
      <dgm:spPr/>
      <dgm:t>
        <a:bodyPr/>
        <a:lstStyle/>
        <a:p>
          <a:endParaRPr lang="ru-RU" dirty="0"/>
        </a:p>
      </dgm:t>
    </dgm:pt>
    <dgm:pt modelId="{79F82A04-68EF-4C85-8FB6-098F058AA0EC}" type="parTrans" cxnId="{DCDDA0A3-8AC3-489B-AB42-DF57665CCA0D}">
      <dgm:prSet/>
      <dgm:spPr/>
      <dgm:t>
        <a:bodyPr/>
        <a:lstStyle/>
        <a:p>
          <a:endParaRPr lang="ru-RU"/>
        </a:p>
      </dgm:t>
    </dgm:pt>
    <dgm:pt modelId="{DEB747DA-8F4B-4604-ABB2-2E4E3EB9D569}" type="sibTrans" cxnId="{DCDDA0A3-8AC3-489B-AB42-DF57665CCA0D}">
      <dgm:prSet/>
      <dgm:spPr/>
      <dgm:t>
        <a:bodyPr/>
        <a:lstStyle/>
        <a:p>
          <a:endParaRPr lang="ru-RU"/>
        </a:p>
      </dgm:t>
    </dgm:pt>
    <dgm:pt modelId="{E8881E33-D755-4902-88C3-C3167DD84B03}">
      <dgm:prSet phldrT="[Текст]" phldr="1"/>
      <dgm:spPr/>
      <dgm:t>
        <a:bodyPr/>
        <a:lstStyle/>
        <a:p>
          <a:endParaRPr lang="ru-RU" dirty="0"/>
        </a:p>
      </dgm:t>
    </dgm:pt>
    <dgm:pt modelId="{D5B08437-0849-4955-8260-61E4E5246388}" type="parTrans" cxnId="{93930479-32EE-421A-BDAA-31679CAC82E8}">
      <dgm:prSet/>
      <dgm:spPr/>
      <dgm:t>
        <a:bodyPr/>
        <a:lstStyle/>
        <a:p>
          <a:endParaRPr lang="ru-RU"/>
        </a:p>
      </dgm:t>
    </dgm:pt>
    <dgm:pt modelId="{FEA85215-6548-44C4-A06A-A0D98C258E3B}" type="sibTrans" cxnId="{93930479-32EE-421A-BDAA-31679CAC82E8}">
      <dgm:prSet/>
      <dgm:spPr/>
      <dgm:t>
        <a:bodyPr/>
        <a:lstStyle/>
        <a:p>
          <a:endParaRPr lang="ru-RU"/>
        </a:p>
      </dgm:t>
    </dgm:pt>
    <dgm:pt modelId="{28ECA266-EE9F-4C6C-8866-E2B4201465D2}">
      <dgm:prSet phldrT="[Текст]" phldr="1"/>
      <dgm:spPr/>
      <dgm:t>
        <a:bodyPr/>
        <a:lstStyle/>
        <a:p>
          <a:endParaRPr lang="ru-RU" dirty="0"/>
        </a:p>
      </dgm:t>
    </dgm:pt>
    <dgm:pt modelId="{84BD5B03-BB52-4691-B363-C7D8C07E5083}" type="parTrans" cxnId="{860E9F24-8EC1-4EB2-9930-2A13D0FD4605}">
      <dgm:prSet/>
      <dgm:spPr/>
      <dgm:t>
        <a:bodyPr/>
        <a:lstStyle/>
        <a:p>
          <a:endParaRPr lang="ru-RU"/>
        </a:p>
      </dgm:t>
    </dgm:pt>
    <dgm:pt modelId="{4B9CBDE6-BBB9-46DF-97CB-CAA5EA740D8F}" type="sibTrans" cxnId="{860E9F24-8EC1-4EB2-9930-2A13D0FD4605}">
      <dgm:prSet/>
      <dgm:spPr/>
      <dgm:t>
        <a:bodyPr/>
        <a:lstStyle/>
        <a:p>
          <a:endParaRPr lang="ru-RU"/>
        </a:p>
      </dgm:t>
    </dgm:pt>
    <dgm:pt modelId="{6C6E56A7-7DEB-4A7B-A826-DD93BA368833}" type="pres">
      <dgm:prSet presAssocID="{5069231E-700A-4563-9980-9F47B4A811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1AF84D-C99C-4661-8D35-B5E9DA0D02FB}" type="pres">
      <dgm:prSet presAssocID="{6772898D-177D-43C3-9E5B-3462EC841520}" presName="composite" presStyleCnt="0"/>
      <dgm:spPr/>
    </dgm:pt>
    <dgm:pt modelId="{351B03A6-FF4C-4930-BC21-8E6424D48133}" type="pres">
      <dgm:prSet presAssocID="{6772898D-177D-43C3-9E5B-3462EC841520}" presName="LShape" presStyleLbl="alignNode1" presStyleIdx="0" presStyleCnt="5" custLinFactNeighborX="6500" custLinFactNeighborY="-50429"/>
      <dgm:spPr/>
    </dgm:pt>
    <dgm:pt modelId="{399B371D-D7EB-4BA3-9944-94AEA145EA01}" type="pres">
      <dgm:prSet presAssocID="{6772898D-177D-43C3-9E5B-3462EC84152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F5E77-45AF-4F64-B58A-141F3116D45F}" type="pres">
      <dgm:prSet presAssocID="{6772898D-177D-43C3-9E5B-3462EC841520}" presName="Triangle" presStyleLbl="alignNode1" presStyleIdx="1" presStyleCnt="5" custLinFactY="-48762" custLinFactNeighborX="-39175" custLinFactNeighborY="-100000"/>
      <dgm:spPr/>
      <dgm:t>
        <a:bodyPr/>
        <a:lstStyle/>
        <a:p>
          <a:endParaRPr lang="ru-RU"/>
        </a:p>
      </dgm:t>
    </dgm:pt>
    <dgm:pt modelId="{3A685325-5F46-4287-BFD8-EA30A43FBC82}" type="pres">
      <dgm:prSet presAssocID="{DEB747DA-8F4B-4604-ABB2-2E4E3EB9D569}" presName="sibTrans" presStyleCnt="0"/>
      <dgm:spPr/>
    </dgm:pt>
    <dgm:pt modelId="{6550DD78-74C9-4D49-AD2B-238BF3438088}" type="pres">
      <dgm:prSet presAssocID="{DEB747DA-8F4B-4604-ABB2-2E4E3EB9D569}" presName="space" presStyleCnt="0"/>
      <dgm:spPr/>
    </dgm:pt>
    <dgm:pt modelId="{226F528C-DF48-41B0-9A2E-C2B7CAA99E1F}" type="pres">
      <dgm:prSet presAssocID="{E8881E33-D755-4902-88C3-C3167DD84B03}" presName="composite" presStyleCnt="0"/>
      <dgm:spPr/>
    </dgm:pt>
    <dgm:pt modelId="{6927F185-CA98-4D51-B726-83C1A94226C9}" type="pres">
      <dgm:prSet presAssocID="{E8881E33-D755-4902-88C3-C3167DD84B03}" presName="LShape" presStyleLbl="alignNode1" presStyleIdx="2" presStyleCnt="5" custLinFactNeighborX="-3405" custLinFactNeighborY="-59848"/>
      <dgm:spPr/>
    </dgm:pt>
    <dgm:pt modelId="{ADBCBC6C-DA62-45D1-B1E2-59F2F4E23DB7}" type="pres">
      <dgm:prSet presAssocID="{E8881E33-D755-4902-88C3-C3167DD84B0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37331-A3BE-409B-A9B0-CEA9573A14F6}" type="pres">
      <dgm:prSet presAssocID="{E8881E33-D755-4902-88C3-C3167DD84B03}" presName="Triangle" presStyleLbl="alignNode1" presStyleIdx="3" presStyleCnt="5"/>
      <dgm:spPr/>
    </dgm:pt>
    <dgm:pt modelId="{C6292CFD-46F3-4640-96F6-304291966EE9}" type="pres">
      <dgm:prSet presAssocID="{FEA85215-6548-44C4-A06A-A0D98C258E3B}" presName="sibTrans" presStyleCnt="0"/>
      <dgm:spPr/>
    </dgm:pt>
    <dgm:pt modelId="{0FD3CEA9-512F-48B1-8454-CA482AE5DFBE}" type="pres">
      <dgm:prSet presAssocID="{FEA85215-6548-44C4-A06A-A0D98C258E3B}" presName="space" presStyleCnt="0"/>
      <dgm:spPr/>
    </dgm:pt>
    <dgm:pt modelId="{8F27041B-F084-4137-89B6-8C1F11C89B34}" type="pres">
      <dgm:prSet presAssocID="{28ECA266-EE9F-4C6C-8866-E2B4201465D2}" presName="composite" presStyleCnt="0"/>
      <dgm:spPr/>
    </dgm:pt>
    <dgm:pt modelId="{172483CD-2D5E-4A66-BE10-E19E50F0F45A}" type="pres">
      <dgm:prSet presAssocID="{28ECA266-EE9F-4C6C-8866-E2B4201465D2}" presName="LShape" presStyleLbl="alignNode1" presStyleIdx="4" presStyleCnt="5" custLinFactX="-24370" custLinFactY="-31845" custLinFactNeighborX="-100000" custLinFactNeighborY="-100000"/>
      <dgm:spPr/>
      <dgm:t>
        <a:bodyPr/>
        <a:lstStyle/>
        <a:p>
          <a:endParaRPr lang="ru-RU"/>
        </a:p>
      </dgm:t>
    </dgm:pt>
    <dgm:pt modelId="{F4C723BF-204E-40E5-B474-143838D3A6A6}" type="pres">
      <dgm:prSet presAssocID="{28ECA266-EE9F-4C6C-8866-E2B4201465D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2BB09-104B-4CB6-B5D6-26E511C2EEA5}" type="presOf" srcId="{E8881E33-D755-4902-88C3-C3167DD84B03}" destId="{ADBCBC6C-DA62-45D1-B1E2-59F2F4E23DB7}" srcOrd="0" destOrd="0" presId="urn:microsoft.com/office/officeart/2009/3/layout/StepUpProcess"/>
    <dgm:cxn modelId="{CD3E7007-8946-4A7C-B521-2D37155FAFEE}" type="presOf" srcId="{28ECA266-EE9F-4C6C-8866-E2B4201465D2}" destId="{F4C723BF-204E-40E5-B474-143838D3A6A6}" srcOrd="0" destOrd="0" presId="urn:microsoft.com/office/officeart/2009/3/layout/StepUpProcess"/>
    <dgm:cxn modelId="{95A80D41-7713-42EA-AC32-83BF06A12580}" type="presOf" srcId="{6772898D-177D-43C3-9E5B-3462EC841520}" destId="{399B371D-D7EB-4BA3-9944-94AEA145EA01}" srcOrd="0" destOrd="0" presId="urn:microsoft.com/office/officeart/2009/3/layout/StepUpProcess"/>
    <dgm:cxn modelId="{93930479-32EE-421A-BDAA-31679CAC82E8}" srcId="{5069231E-700A-4563-9980-9F47B4A811DE}" destId="{E8881E33-D755-4902-88C3-C3167DD84B03}" srcOrd="1" destOrd="0" parTransId="{D5B08437-0849-4955-8260-61E4E5246388}" sibTransId="{FEA85215-6548-44C4-A06A-A0D98C258E3B}"/>
    <dgm:cxn modelId="{D4C73BB1-DBAE-4F3A-9AB1-C58C6DF26D1D}" type="presOf" srcId="{5069231E-700A-4563-9980-9F47B4A811DE}" destId="{6C6E56A7-7DEB-4A7B-A826-DD93BA368833}" srcOrd="0" destOrd="0" presId="urn:microsoft.com/office/officeart/2009/3/layout/StepUpProcess"/>
    <dgm:cxn modelId="{DCDDA0A3-8AC3-489B-AB42-DF57665CCA0D}" srcId="{5069231E-700A-4563-9980-9F47B4A811DE}" destId="{6772898D-177D-43C3-9E5B-3462EC841520}" srcOrd="0" destOrd="0" parTransId="{79F82A04-68EF-4C85-8FB6-098F058AA0EC}" sibTransId="{DEB747DA-8F4B-4604-ABB2-2E4E3EB9D569}"/>
    <dgm:cxn modelId="{860E9F24-8EC1-4EB2-9930-2A13D0FD4605}" srcId="{5069231E-700A-4563-9980-9F47B4A811DE}" destId="{28ECA266-EE9F-4C6C-8866-E2B4201465D2}" srcOrd="2" destOrd="0" parTransId="{84BD5B03-BB52-4691-B363-C7D8C07E5083}" sibTransId="{4B9CBDE6-BBB9-46DF-97CB-CAA5EA740D8F}"/>
    <dgm:cxn modelId="{E60E14C9-BEDF-4F82-A17A-3A070178D400}" type="presParOf" srcId="{6C6E56A7-7DEB-4A7B-A826-DD93BA368833}" destId="{0D1AF84D-C99C-4661-8D35-B5E9DA0D02FB}" srcOrd="0" destOrd="0" presId="urn:microsoft.com/office/officeart/2009/3/layout/StepUpProcess"/>
    <dgm:cxn modelId="{342B0E16-E8E4-4401-A129-5ACEB259AEB8}" type="presParOf" srcId="{0D1AF84D-C99C-4661-8D35-B5E9DA0D02FB}" destId="{351B03A6-FF4C-4930-BC21-8E6424D48133}" srcOrd="0" destOrd="0" presId="urn:microsoft.com/office/officeart/2009/3/layout/StepUpProcess"/>
    <dgm:cxn modelId="{81FFDD86-F5AD-4F76-9C07-3D16CC262571}" type="presParOf" srcId="{0D1AF84D-C99C-4661-8D35-B5E9DA0D02FB}" destId="{399B371D-D7EB-4BA3-9944-94AEA145EA01}" srcOrd="1" destOrd="0" presId="urn:microsoft.com/office/officeart/2009/3/layout/StepUpProcess"/>
    <dgm:cxn modelId="{28481792-7A28-48D7-8F72-65C5CCD32E4D}" type="presParOf" srcId="{0D1AF84D-C99C-4661-8D35-B5E9DA0D02FB}" destId="{41BF5E77-45AF-4F64-B58A-141F3116D45F}" srcOrd="2" destOrd="0" presId="urn:microsoft.com/office/officeart/2009/3/layout/StepUpProcess"/>
    <dgm:cxn modelId="{43DEAB4B-B894-4A6C-9BAB-A6E15BF5A154}" type="presParOf" srcId="{6C6E56A7-7DEB-4A7B-A826-DD93BA368833}" destId="{3A685325-5F46-4287-BFD8-EA30A43FBC82}" srcOrd="1" destOrd="0" presId="urn:microsoft.com/office/officeart/2009/3/layout/StepUpProcess"/>
    <dgm:cxn modelId="{818B5FD4-F842-48A6-BEB7-BD40782FF9D0}" type="presParOf" srcId="{3A685325-5F46-4287-BFD8-EA30A43FBC82}" destId="{6550DD78-74C9-4D49-AD2B-238BF3438088}" srcOrd="0" destOrd="0" presId="urn:microsoft.com/office/officeart/2009/3/layout/StepUpProcess"/>
    <dgm:cxn modelId="{7CF9CB51-A0F5-47C1-9D02-5ADAA1231AAB}" type="presParOf" srcId="{6C6E56A7-7DEB-4A7B-A826-DD93BA368833}" destId="{226F528C-DF48-41B0-9A2E-C2B7CAA99E1F}" srcOrd="2" destOrd="0" presId="urn:microsoft.com/office/officeart/2009/3/layout/StepUpProcess"/>
    <dgm:cxn modelId="{503A7388-9270-4708-8B6C-707C72FFB30C}" type="presParOf" srcId="{226F528C-DF48-41B0-9A2E-C2B7CAA99E1F}" destId="{6927F185-CA98-4D51-B726-83C1A94226C9}" srcOrd="0" destOrd="0" presId="urn:microsoft.com/office/officeart/2009/3/layout/StepUpProcess"/>
    <dgm:cxn modelId="{C6B8BF5C-9971-4789-8847-5CBB05828ED5}" type="presParOf" srcId="{226F528C-DF48-41B0-9A2E-C2B7CAA99E1F}" destId="{ADBCBC6C-DA62-45D1-B1E2-59F2F4E23DB7}" srcOrd="1" destOrd="0" presId="urn:microsoft.com/office/officeart/2009/3/layout/StepUpProcess"/>
    <dgm:cxn modelId="{49CCB6BB-EF94-4D95-815D-0F9B80AD3F58}" type="presParOf" srcId="{226F528C-DF48-41B0-9A2E-C2B7CAA99E1F}" destId="{4AE37331-A3BE-409B-A9B0-CEA9573A14F6}" srcOrd="2" destOrd="0" presId="urn:microsoft.com/office/officeart/2009/3/layout/StepUpProcess"/>
    <dgm:cxn modelId="{A01A9980-45F4-49BB-89DD-50105E7DB687}" type="presParOf" srcId="{6C6E56A7-7DEB-4A7B-A826-DD93BA368833}" destId="{C6292CFD-46F3-4640-96F6-304291966EE9}" srcOrd="3" destOrd="0" presId="urn:microsoft.com/office/officeart/2009/3/layout/StepUpProcess"/>
    <dgm:cxn modelId="{D193CAB1-F07F-4095-901D-2056609E52FB}" type="presParOf" srcId="{C6292CFD-46F3-4640-96F6-304291966EE9}" destId="{0FD3CEA9-512F-48B1-8454-CA482AE5DFBE}" srcOrd="0" destOrd="0" presId="urn:microsoft.com/office/officeart/2009/3/layout/StepUpProcess"/>
    <dgm:cxn modelId="{17AC0946-6D19-4D9A-9013-8E71F5B67CC3}" type="presParOf" srcId="{6C6E56A7-7DEB-4A7B-A826-DD93BA368833}" destId="{8F27041B-F084-4137-89B6-8C1F11C89B34}" srcOrd="4" destOrd="0" presId="urn:microsoft.com/office/officeart/2009/3/layout/StepUpProcess"/>
    <dgm:cxn modelId="{5F1F4222-D7C6-4431-A1AC-80F7821E5728}" type="presParOf" srcId="{8F27041B-F084-4137-89B6-8C1F11C89B34}" destId="{172483CD-2D5E-4A66-BE10-E19E50F0F45A}" srcOrd="0" destOrd="0" presId="urn:microsoft.com/office/officeart/2009/3/layout/StepUpProcess"/>
    <dgm:cxn modelId="{85625637-83BE-49B2-B802-4494F5DFD563}" type="presParOf" srcId="{8F27041B-F084-4137-89B6-8C1F11C89B34}" destId="{F4C723BF-204E-40E5-B474-143838D3A6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EC870-7529-4652-BC85-0F81D9D8ABE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F233679-D041-4773-AF77-595262BE05C7}">
      <dgm:prSet phldrT="[Текст]" phldr="1"/>
      <dgm:spPr/>
      <dgm:t>
        <a:bodyPr/>
        <a:lstStyle/>
        <a:p>
          <a:endParaRPr lang="ru-RU" dirty="0"/>
        </a:p>
      </dgm:t>
    </dgm:pt>
    <dgm:pt modelId="{605FC87E-9F53-4AE8-98A2-871A097A79E7}" type="parTrans" cxnId="{038DE110-4206-4921-A908-356890C60E70}">
      <dgm:prSet/>
      <dgm:spPr/>
      <dgm:t>
        <a:bodyPr/>
        <a:lstStyle/>
        <a:p>
          <a:endParaRPr lang="ru-RU"/>
        </a:p>
      </dgm:t>
    </dgm:pt>
    <dgm:pt modelId="{C30E2E06-E9F7-457E-B67C-7FE0C0F2053F}" type="sibTrans" cxnId="{038DE110-4206-4921-A908-356890C60E70}">
      <dgm:prSet/>
      <dgm:spPr/>
      <dgm:t>
        <a:bodyPr/>
        <a:lstStyle/>
        <a:p>
          <a:endParaRPr lang="ru-RU"/>
        </a:p>
      </dgm:t>
    </dgm:pt>
    <dgm:pt modelId="{6C571EE5-3335-4009-BF3A-B6017D720FC4}">
      <dgm:prSet phldrT="[Текст]" phldr="1"/>
      <dgm:spPr/>
      <dgm:t>
        <a:bodyPr/>
        <a:lstStyle/>
        <a:p>
          <a:endParaRPr lang="ru-RU"/>
        </a:p>
      </dgm:t>
    </dgm:pt>
    <dgm:pt modelId="{9DAEAEF7-2AAA-4353-AEAC-E36E38616D31}" type="parTrans" cxnId="{692C6461-36AA-42BB-AD8C-6F8196665617}">
      <dgm:prSet/>
      <dgm:spPr/>
      <dgm:t>
        <a:bodyPr/>
        <a:lstStyle/>
        <a:p>
          <a:endParaRPr lang="ru-RU"/>
        </a:p>
      </dgm:t>
    </dgm:pt>
    <dgm:pt modelId="{FE962C4D-4244-4E3E-AEFE-BB62066FCE0D}" type="sibTrans" cxnId="{692C6461-36AA-42BB-AD8C-6F8196665617}">
      <dgm:prSet/>
      <dgm:spPr/>
      <dgm:t>
        <a:bodyPr/>
        <a:lstStyle/>
        <a:p>
          <a:endParaRPr lang="ru-RU"/>
        </a:p>
      </dgm:t>
    </dgm:pt>
    <dgm:pt modelId="{DB5A607B-804A-4554-B318-59705D5875BE}">
      <dgm:prSet phldrT="[Текст]" phldr="1"/>
      <dgm:spPr/>
      <dgm:t>
        <a:bodyPr/>
        <a:lstStyle/>
        <a:p>
          <a:endParaRPr lang="ru-RU"/>
        </a:p>
      </dgm:t>
    </dgm:pt>
    <dgm:pt modelId="{F9821793-0B60-48DA-9850-1F2C4D9C92EF}" type="parTrans" cxnId="{C4B93943-1037-4B0A-8D53-B08AC17B4F1A}">
      <dgm:prSet/>
      <dgm:spPr/>
      <dgm:t>
        <a:bodyPr/>
        <a:lstStyle/>
        <a:p>
          <a:endParaRPr lang="ru-RU"/>
        </a:p>
      </dgm:t>
    </dgm:pt>
    <dgm:pt modelId="{6726C94B-3947-4BBB-9BD0-28F8DA993E80}" type="sibTrans" cxnId="{C4B93943-1037-4B0A-8D53-B08AC17B4F1A}">
      <dgm:prSet/>
      <dgm:spPr/>
      <dgm:t>
        <a:bodyPr/>
        <a:lstStyle/>
        <a:p>
          <a:endParaRPr lang="ru-RU"/>
        </a:p>
      </dgm:t>
    </dgm:pt>
    <dgm:pt modelId="{A96F9EB3-5B27-4106-B5FB-0738FBD5303C}" type="pres">
      <dgm:prSet presAssocID="{48DEC870-7529-4652-BC85-0F81D9D8AB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747963-E8C4-46B1-A4F6-45A643D6A8E9}" type="pres">
      <dgm:prSet presAssocID="{EF233679-D041-4773-AF77-595262BE05C7}" presName="composite" presStyleCnt="0"/>
      <dgm:spPr/>
    </dgm:pt>
    <dgm:pt modelId="{B33535B0-1D8B-4422-8EB1-057CB53B00E4}" type="pres">
      <dgm:prSet presAssocID="{EF233679-D041-4773-AF77-595262BE05C7}" presName="LShape" presStyleLbl="alignNode1" presStyleIdx="0" presStyleCnt="5"/>
      <dgm:spPr/>
    </dgm:pt>
    <dgm:pt modelId="{0D05A8BF-C1BF-4D1F-A86F-07BEE8E9498F}" type="pres">
      <dgm:prSet presAssocID="{EF233679-D041-4773-AF77-595262BE05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8DCB6-5655-4492-8F7C-01269B7A4586}" type="pres">
      <dgm:prSet presAssocID="{EF233679-D041-4773-AF77-595262BE05C7}" presName="Triangle" presStyleLbl="alignNode1" presStyleIdx="1" presStyleCnt="5"/>
      <dgm:spPr/>
    </dgm:pt>
    <dgm:pt modelId="{3E8EBF7D-24D0-42C5-9587-FD11EC7BC2FE}" type="pres">
      <dgm:prSet presAssocID="{C30E2E06-E9F7-457E-B67C-7FE0C0F2053F}" presName="sibTrans" presStyleCnt="0"/>
      <dgm:spPr/>
    </dgm:pt>
    <dgm:pt modelId="{3B660C9A-2B0C-4655-96AD-2D611AE29C81}" type="pres">
      <dgm:prSet presAssocID="{C30E2E06-E9F7-457E-B67C-7FE0C0F2053F}" presName="space" presStyleCnt="0"/>
      <dgm:spPr/>
    </dgm:pt>
    <dgm:pt modelId="{FB7C6B64-2504-4246-8CFD-221528506A95}" type="pres">
      <dgm:prSet presAssocID="{6C571EE5-3335-4009-BF3A-B6017D720FC4}" presName="composite" presStyleCnt="0"/>
      <dgm:spPr/>
    </dgm:pt>
    <dgm:pt modelId="{11AA3B5B-98BC-4F31-91BD-F6A82897341E}" type="pres">
      <dgm:prSet presAssocID="{6C571EE5-3335-4009-BF3A-B6017D720FC4}" presName="LShape" presStyleLbl="alignNode1" presStyleIdx="2" presStyleCnt="5"/>
      <dgm:spPr/>
    </dgm:pt>
    <dgm:pt modelId="{B289BD51-BC22-4D66-9D5A-C46646351F7C}" type="pres">
      <dgm:prSet presAssocID="{6C571EE5-3335-4009-BF3A-B6017D720FC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7A811-2946-4221-953B-4A21AE015CC0}" type="pres">
      <dgm:prSet presAssocID="{6C571EE5-3335-4009-BF3A-B6017D720FC4}" presName="Triangle" presStyleLbl="alignNode1" presStyleIdx="3" presStyleCnt="5"/>
      <dgm:spPr/>
    </dgm:pt>
    <dgm:pt modelId="{5F179831-F152-4611-AABC-66A774BB0475}" type="pres">
      <dgm:prSet presAssocID="{FE962C4D-4244-4E3E-AEFE-BB62066FCE0D}" presName="sibTrans" presStyleCnt="0"/>
      <dgm:spPr/>
    </dgm:pt>
    <dgm:pt modelId="{903861CC-6B99-4219-8D0C-AC640DDA8659}" type="pres">
      <dgm:prSet presAssocID="{FE962C4D-4244-4E3E-AEFE-BB62066FCE0D}" presName="space" presStyleCnt="0"/>
      <dgm:spPr/>
    </dgm:pt>
    <dgm:pt modelId="{D83C3F69-6EF7-4A0F-82DC-D3667865F659}" type="pres">
      <dgm:prSet presAssocID="{DB5A607B-804A-4554-B318-59705D5875BE}" presName="composite" presStyleCnt="0"/>
      <dgm:spPr/>
    </dgm:pt>
    <dgm:pt modelId="{758F36F5-BA4E-40D8-B674-A6D05BDAFDBC}" type="pres">
      <dgm:prSet presAssocID="{DB5A607B-804A-4554-B318-59705D5875BE}" presName="LShape" presStyleLbl="alignNode1" presStyleIdx="4" presStyleCnt="5"/>
      <dgm:spPr/>
    </dgm:pt>
    <dgm:pt modelId="{79009052-9BA2-4926-8AF7-E910800EB9B7}" type="pres">
      <dgm:prSet presAssocID="{DB5A607B-804A-4554-B318-59705D5875B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DE110-4206-4921-A908-356890C60E70}" srcId="{48DEC870-7529-4652-BC85-0F81D9D8ABE4}" destId="{EF233679-D041-4773-AF77-595262BE05C7}" srcOrd="0" destOrd="0" parTransId="{605FC87E-9F53-4AE8-98A2-871A097A79E7}" sibTransId="{C30E2E06-E9F7-457E-B67C-7FE0C0F2053F}"/>
    <dgm:cxn modelId="{E9501FAB-D4C6-4DDF-AF8F-71E2AF711374}" type="presOf" srcId="{48DEC870-7529-4652-BC85-0F81D9D8ABE4}" destId="{A96F9EB3-5B27-4106-B5FB-0738FBD5303C}" srcOrd="0" destOrd="0" presId="urn:microsoft.com/office/officeart/2009/3/layout/StepUpProcess"/>
    <dgm:cxn modelId="{C4B93943-1037-4B0A-8D53-B08AC17B4F1A}" srcId="{48DEC870-7529-4652-BC85-0F81D9D8ABE4}" destId="{DB5A607B-804A-4554-B318-59705D5875BE}" srcOrd="2" destOrd="0" parTransId="{F9821793-0B60-48DA-9850-1F2C4D9C92EF}" sibTransId="{6726C94B-3947-4BBB-9BD0-28F8DA993E80}"/>
    <dgm:cxn modelId="{21B17E76-3EC7-4B4E-A6EB-6A371973CA32}" type="presOf" srcId="{DB5A607B-804A-4554-B318-59705D5875BE}" destId="{79009052-9BA2-4926-8AF7-E910800EB9B7}" srcOrd="0" destOrd="0" presId="urn:microsoft.com/office/officeart/2009/3/layout/StepUpProcess"/>
    <dgm:cxn modelId="{A8CFFA8E-744B-4210-B4A9-33B1D206A6BF}" type="presOf" srcId="{6C571EE5-3335-4009-BF3A-B6017D720FC4}" destId="{B289BD51-BC22-4D66-9D5A-C46646351F7C}" srcOrd="0" destOrd="0" presId="urn:microsoft.com/office/officeart/2009/3/layout/StepUpProcess"/>
    <dgm:cxn modelId="{F2ED0DEC-FA02-4ECB-82D0-7658FAEB5AC2}" type="presOf" srcId="{EF233679-D041-4773-AF77-595262BE05C7}" destId="{0D05A8BF-C1BF-4D1F-A86F-07BEE8E9498F}" srcOrd="0" destOrd="0" presId="urn:microsoft.com/office/officeart/2009/3/layout/StepUpProcess"/>
    <dgm:cxn modelId="{692C6461-36AA-42BB-AD8C-6F8196665617}" srcId="{48DEC870-7529-4652-BC85-0F81D9D8ABE4}" destId="{6C571EE5-3335-4009-BF3A-B6017D720FC4}" srcOrd="1" destOrd="0" parTransId="{9DAEAEF7-2AAA-4353-AEAC-E36E38616D31}" sibTransId="{FE962C4D-4244-4E3E-AEFE-BB62066FCE0D}"/>
    <dgm:cxn modelId="{61AE5412-74B4-44E5-8A8A-77C1C1159DF0}" type="presParOf" srcId="{A96F9EB3-5B27-4106-B5FB-0738FBD5303C}" destId="{BF747963-E8C4-46B1-A4F6-45A643D6A8E9}" srcOrd="0" destOrd="0" presId="urn:microsoft.com/office/officeart/2009/3/layout/StepUpProcess"/>
    <dgm:cxn modelId="{254D067C-0F5C-483A-A28F-C3326B787476}" type="presParOf" srcId="{BF747963-E8C4-46B1-A4F6-45A643D6A8E9}" destId="{B33535B0-1D8B-4422-8EB1-057CB53B00E4}" srcOrd="0" destOrd="0" presId="urn:microsoft.com/office/officeart/2009/3/layout/StepUpProcess"/>
    <dgm:cxn modelId="{A931308F-DB0F-4658-89DC-726417BD87CD}" type="presParOf" srcId="{BF747963-E8C4-46B1-A4F6-45A643D6A8E9}" destId="{0D05A8BF-C1BF-4D1F-A86F-07BEE8E9498F}" srcOrd="1" destOrd="0" presId="urn:microsoft.com/office/officeart/2009/3/layout/StepUpProcess"/>
    <dgm:cxn modelId="{7557A3F1-8990-4E83-A863-CA88BFA5598D}" type="presParOf" srcId="{BF747963-E8C4-46B1-A4F6-45A643D6A8E9}" destId="{FBC8DCB6-5655-4492-8F7C-01269B7A4586}" srcOrd="2" destOrd="0" presId="urn:microsoft.com/office/officeart/2009/3/layout/StepUpProcess"/>
    <dgm:cxn modelId="{EA80B4D3-B95A-41DC-B97B-BB32C829DFA1}" type="presParOf" srcId="{A96F9EB3-5B27-4106-B5FB-0738FBD5303C}" destId="{3E8EBF7D-24D0-42C5-9587-FD11EC7BC2FE}" srcOrd="1" destOrd="0" presId="urn:microsoft.com/office/officeart/2009/3/layout/StepUpProcess"/>
    <dgm:cxn modelId="{B732B7EC-AEDC-4E48-9B49-17AEFA7DEA58}" type="presParOf" srcId="{3E8EBF7D-24D0-42C5-9587-FD11EC7BC2FE}" destId="{3B660C9A-2B0C-4655-96AD-2D611AE29C81}" srcOrd="0" destOrd="0" presId="urn:microsoft.com/office/officeart/2009/3/layout/StepUpProcess"/>
    <dgm:cxn modelId="{46743639-F8FD-4768-AE0B-FEC1FD5DB17B}" type="presParOf" srcId="{A96F9EB3-5B27-4106-B5FB-0738FBD5303C}" destId="{FB7C6B64-2504-4246-8CFD-221528506A95}" srcOrd="2" destOrd="0" presId="urn:microsoft.com/office/officeart/2009/3/layout/StepUpProcess"/>
    <dgm:cxn modelId="{337689CE-B00E-4236-9513-AF2B09261771}" type="presParOf" srcId="{FB7C6B64-2504-4246-8CFD-221528506A95}" destId="{11AA3B5B-98BC-4F31-91BD-F6A82897341E}" srcOrd="0" destOrd="0" presId="urn:microsoft.com/office/officeart/2009/3/layout/StepUpProcess"/>
    <dgm:cxn modelId="{253C7C32-3E69-48ED-A95F-68892E5C302C}" type="presParOf" srcId="{FB7C6B64-2504-4246-8CFD-221528506A95}" destId="{B289BD51-BC22-4D66-9D5A-C46646351F7C}" srcOrd="1" destOrd="0" presId="urn:microsoft.com/office/officeart/2009/3/layout/StepUpProcess"/>
    <dgm:cxn modelId="{83F52763-7810-4A5A-9DAD-B37A88E93274}" type="presParOf" srcId="{FB7C6B64-2504-4246-8CFD-221528506A95}" destId="{9E27A811-2946-4221-953B-4A21AE015CC0}" srcOrd="2" destOrd="0" presId="urn:microsoft.com/office/officeart/2009/3/layout/StepUpProcess"/>
    <dgm:cxn modelId="{2B61122C-E1B8-4C88-B50A-2DB36DE9DAD9}" type="presParOf" srcId="{A96F9EB3-5B27-4106-B5FB-0738FBD5303C}" destId="{5F179831-F152-4611-AABC-66A774BB0475}" srcOrd="3" destOrd="0" presId="urn:microsoft.com/office/officeart/2009/3/layout/StepUpProcess"/>
    <dgm:cxn modelId="{202D6594-B532-4385-897D-F516042CEA7B}" type="presParOf" srcId="{5F179831-F152-4611-AABC-66A774BB0475}" destId="{903861CC-6B99-4219-8D0C-AC640DDA8659}" srcOrd="0" destOrd="0" presId="urn:microsoft.com/office/officeart/2009/3/layout/StepUpProcess"/>
    <dgm:cxn modelId="{18CC1F94-5256-4566-B87E-0502E8020F02}" type="presParOf" srcId="{A96F9EB3-5B27-4106-B5FB-0738FBD5303C}" destId="{D83C3F69-6EF7-4A0F-82DC-D3667865F659}" srcOrd="4" destOrd="0" presId="urn:microsoft.com/office/officeart/2009/3/layout/StepUpProcess"/>
    <dgm:cxn modelId="{EF9F32A4-E098-4039-BB74-CB3286A43B4D}" type="presParOf" srcId="{D83C3F69-6EF7-4A0F-82DC-D3667865F659}" destId="{758F36F5-BA4E-40D8-B674-A6D05BDAFDBC}" srcOrd="0" destOrd="0" presId="urn:microsoft.com/office/officeart/2009/3/layout/StepUpProcess"/>
    <dgm:cxn modelId="{0C567E7C-358A-47E3-984D-39A9FF6B0FD4}" type="presParOf" srcId="{D83C3F69-6EF7-4A0F-82DC-D3667865F659}" destId="{79009052-9BA2-4926-8AF7-E910800EB9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B03A6-FF4C-4930-BC21-8E6424D48133}">
      <dsp:nvSpPr>
        <dsp:cNvPr id="0" name=""/>
        <dsp:cNvSpPr/>
      </dsp:nvSpPr>
      <dsp:spPr>
        <a:xfrm rot="5400000">
          <a:off x="681943" y="421805"/>
          <a:ext cx="1549130" cy="25777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B371D-D7EB-4BA3-9944-94AEA145EA01}">
      <dsp:nvSpPr>
        <dsp:cNvPr id="0" name=""/>
        <dsp:cNvSpPr/>
      </dsp:nvSpPr>
      <dsp:spPr>
        <a:xfrm>
          <a:off x="255803" y="1973198"/>
          <a:ext cx="2327177" cy="203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55803" y="1973198"/>
        <a:ext cx="2327177" cy="2039907"/>
      </dsp:txXfrm>
    </dsp:sp>
    <dsp:sp modelId="{41BF5E77-45AF-4F64-B58A-141F3116D45F}">
      <dsp:nvSpPr>
        <dsp:cNvPr id="0" name=""/>
        <dsp:cNvSpPr/>
      </dsp:nvSpPr>
      <dsp:spPr>
        <a:xfrm>
          <a:off x="1971877" y="360042"/>
          <a:ext cx="439090" cy="4390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7F185-CA98-4D51-B726-83C1A94226C9}">
      <dsp:nvSpPr>
        <dsp:cNvPr id="0" name=""/>
        <dsp:cNvSpPr/>
      </dsp:nvSpPr>
      <dsp:spPr>
        <a:xfrm rot="5400000">
          <a:off x="3275540" y="-429075"/>
          <a:ext cx="1549130" cy="25777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CBC6C-DA62-45D1-B1E2-59F2F4E23DB7}">
      <dsp:nvSpPr>
        <dsp:cNvPr id="0" name=""/>
        <dsp:cNvSpPr/>
      </dsp:nvSpPr>
      <dsp:spPr>
        <a:xfrm>
          <a:off x="3104723" y="1268230"/>
          <a:ext cx="2327177" cy="203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3104723" y="1268230"/>
        <a:ext cx="2327177" cy="2039907"/>
      </dsp:txXfrm>
    </dsp:sp>
    <dsp:sp modelId="{4AE37331-A3BE-409B-A9B0-CEA9573A14F6}">
      <dsp:nvSpPr>
        <dsp:cNvPr id="0" name=""/>
        <dsp:cNvSpPr/>
      </dsp:nvSpPr>
      <dsp:spPr>
        <a:xfrm>
          <a:off x="4992811" y="308273"/>
          <a:ext cx="439090" cy="4390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483CD-2D5E-4A66-BE10-E19E50F0F45A}">
      <dsp:nvSpPr>
        <dsp:cNvPr id="0" name=""/>
        <dsp:cNvSpPr/>
      </dsp:nvSpPr>
      <dsp:spPr>
        <a:xfrm rot="5400000">
          <a:off x="3006325" y="-1288858"/>
          <a:ext cx="1549130" cy="25777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723BF-204E-40E5-B474-143838D3A6A6}">
      <dsp:nvSpPr>
        <dsp:cNvPr id="0" name=""/>
        <dsp:cNvSpPr/>
      </dsp:nvSpPr>
      <dsp:spPr>
        <a:xfrm>
          <a:off x="5953644" y="563262"/>
          <a:ext cx="2327177" cy="2039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953644" y="563262"/>
        <a:ext cx="2327177" cy="2039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535B0-1D8B-4422-8EB1-057CB53B00E4}">
      <dsp:nvSpPr>
        <dsp:cNvPr id="0" name=""/>
        <dsp:cNvSpPr/>
      </dsp:nvSpPr>
      <dsp:spPr>
        <a:xfrm rot="5400000">
          <a:off x="553715" y="2289489"/>
          <a:ext cx="1655383" cy="27545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5A8BF-C1BF-4D1F-A86F-07BEE8E9498F}">
      <dsp:nvSpPr>
        <dsp:cNvPr id="0" name=""/>
        <dsp:cNvSpPr/>
      </dsp:nvSpPr>
      <dsp:spPr>
        <a:xfrm>
          <a:off x="277391" y="3112497"/>
          <a:ext cx="2486796" cy="217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77391" y="3112497"/>
        <a:ext cx="2486796" cy="2179822"/>
      </dsp:txXfrm>
    </dsp:sp>
    <dsp:sp modelId="{FBC8DCB6-5655-4492-8F7C-01269B7A4586}">
      <dsp:nvSpPr>
        <dsp:cNvPr id="0" name=""/>
        <dsp:cNvSpPr/>
      </dsp:nvSpPr>
      <dsp:spPr>
        <a:xfrm>
          <a:off x="2294980" y="2086698"/>
          <a:ext cx="469206" cy="4692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A3B5B-98BC-4F31-91BD-F6A82897341E}">
      <dsp:nvSpPr>
        <dsp:cNvPr id="0" name=""/>
        <dsp:cNvSpPr/>
      </dsp:nvSpPr>
      <dsp:spPr>
        <a:xfrm rot="5400000">
          <a:off x="3598040" y="1536168"/>
          <a:ext cx="1655383" cy="27545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9BD51-BC22-4D66-9D5A-C46646351F7C}">
      <dsp:nvSpPr>
        <dsp:cNvPr id="0" name=""/>
        <dsp:cNvSpPr/>
      </dsp:nvSpPr>
      <dsp:spPr>
        <a:xfrm>
          <a:off x="3321715" y="2359176"/>
          <a:ext cx="2486796" cy="217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3321715" y="2359176"/>
        <a:ext cx="2486796" cy="2179822"/>
      </dsp:txXfrm>
    </dsp:sp>
    <dsp:sp modelId="{9E27A811-2946-4221-953B-4A21AE015CC0}">
      <dsp:nvSpPr>
        <dsp:cNvPr id="0" name=""/>
        <dsp:cNvSpPr/>
      </dsp:nvSpPr>
      <dsp:spPr>
        <a:xfrm>
          <a:off x="5339305" y="1333377"/>
          <a:ext cx="469206" cy="46920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F36F5-BA4E-40D8-B674-A6D05BDAFDBC}">
      <dsp:nvSpPr>
        <dsp:cNvPr id="0" name=""/>
        <dsp:cNvSpPr/>
      </dsp:nvSpPr>
      <dsp:spPr>
        <a:xfrm rot="5400000">
          <a:off x="6642364" y="782847"/>
          <a:ext cx="1655383" cy="275452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09052-9BA2-4926-8AF7-E910800EB9B7}">
      <dsp:nvSpPr>
        <dsp:cNvPr id="0" name=""/>
        <dsp:cNvSpPr/>
      </dsp:nvSpPr>
      <dsp:spPr>
        <a:xfrm>
          <a:off x="6366040" y="1605855"/>
          <a:ext cx="2486796" cy="217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6366040" y="1605855"/>
        <a:ext cx="2486796" cy="217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pPr>
              <a:defRPr/>
            </a:pPr>
            <a:fld id="{76E1C67E-48F6-4A60-BBCF-0F80FEFAEC47}" type="datetimeFigureOut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pPr>
              <a:defRPr/>
            </a:pPr>
            <a:fld id="{F4EC85F8-1B70-4E4A-9594-3E9F917DF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37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C41226-BB4E-4EF9-B07D-86273533CA2A}" type="datetimeFigureOut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28F371-3F62-4E15-8A70-81FA33FF2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6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EFE0-4213-4D62-B02D-998E5E031097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9977-043F-4892-9862-174A61A8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6A7B-5BE0-4FAD-9F44-DF2EE6792C87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EE7B-4270-4E34-B397-9095C1CD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7DCC-26B7-4646-AFF3-44FE308BF721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CEC1-EEEE-4D4D-AF44-F3F506891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A78A-AB2B-4FD8-8541-EBAB0E9C5C29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20D-679A-4C55-B821-112E81E73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D633-4068-48F5-BDD8-091A7124437C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388C-995E-461C-BAA5-51E71374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3033-8BCA-4FB8-BC3E-CF55D7CA0E9E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73F1-C21F-442E-A61A-32BE1710A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5C5D-49B4-49CB-9FA7-9417CF2E658E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29DA-37CB-4A28-A594-42681FA3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0443-1BD2-482C-AE97-454916CD6E69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D458-B3FB-4873-9053-015E56944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D187-9ED6-4214-BBB0-6B4F754AFC9E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D1F0-ACE9-4CD7-8E80-5BCAC039D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8840-3C83-47D7-B976-82890A4F6171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8FEE-87E2-4713-A1DE-876A8E9BC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5D2B-2CCE-4845-9AE2-CD9A8F1CD5A8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C4F-590A-4F98-857B-BC7C06A98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4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3EFD161-4E69-4404-8C19-487F66F4DE66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40C0CC4-7ABA-4290-AE91-124B5E5B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13" r:id="rId2"/>
    <p:sldLayoutId id="2147484422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23" r:id="rId9"/>
    <p:sldLayoutId id="2147484419" r:id="rId10"/>
    <p:sldLayoutId id="214748442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ni/259801/l/info" TargetMode="External"/><Relationship Id="rId2" Type="http://schemas.openxmlformats.org/officeDocument/2006/relationships/hyperlink" Target="https://gosuslug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obraz.egov66.m/site/section?id=18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300">
                <a:solidFill>
                  <a:schemeClr val="tx2"/>
                </a:solidFill>
              </a:rPr>
              <a:t>Аттестация педагогических работников Свердловской области: </a:t>
            </a:r>
            <a:r>
              <a:rPr lang="ru-RU" sz="3300"/>
              <a:t>итоги, новации, перспективы</a:t>
            </a:r>
            <a:endParaRPr lang="ru-RU" sz="33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848" y="11967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28  Порядка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5373"/>
          <a:stretch/>
        </p:blipFill>
        <p:spPr>
          <a:xfrm>
            <a:off x="905695" y="4509120"/>
            <a:ext cx="7329241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936" y="1519917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заявлении указываются </a:t>
            </a:r>
            <a:r>
              <a:rPr lang="ru-RU" dirty="0"/>
              <a:t>фамилия, имя, отчество (при наличии) заявителя, данные документа, удостоверяющего личность (паспорта гражданина Российской Федерации) (серия и номер, дата выдачи, кем выдан, код подразделения, выдавшего документ), номер телефона, адрес электронной почты, сведения о месте работы и должности, сведения о квалификационной категории, на которую претендует заявитель, сведения о ранее присвоенной квалификационной категории (при наличии), способ получения результата предоставления государственной услуги.</a:t>
            </a:r>
          </a:p>
        </p:txBody>
      </p:sp>
    </p:spTree>
    <p:extLst>
      <p:ext uri="{BB962C8B-B14F-4D97-AF65-F5344CB8AC3E}">
        <p14:creationId xmlns:p14="http://schemas.microsoft.com/office/powerpoint/2010/main" val="18488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14173462"/>
              </p:ext>
            </p:extLst>
          </p:nvPr>
        </p:nvGraphicFramePr>
        <p:xfrm>
          <a:off x="298595" y="335699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509120"/>
            <a:ext cx="4240128" cy="2238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1832970"/>
            <a:ext cx="4635364" cy="303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228" y="548680"/>
            <a:ext cx="3023927" cy="1644330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>
            <a:off x="5305506" y="1268760"/>
            <a:ext cx="439090" cy="43909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Фигура, имеющая форму буквы L 12"/>
          <p:cNvSpPr/>
          <p:nvPr/>
        </p:nvSpPr>
        <p:spPr>
          <a:xfrm rot="5400000">
            <a:off x="6258890" y="-258798"/>
            <a:ext cx="1549130" cy="2577717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18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6542793"/>
              </p:ext>
            </p:extLst>
          </p:nvPr>
        </p:nvGraphicFramePr>
        <p:xfrm>
          <a:off x="107504" y="116632"/>
          <a:ext cx="885698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284984"/>
            <a:ext cx="2896044" cy="2530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456" y="2564904"/>
            <a:ext cx="3239551" cy="2548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875" y="1872389"/>
            <a:ext cx="2848507" cy="27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150"/>
          <a:stretch/>
        </p:blipFill>
        <p:spPr>
          <a:xfrm>
            <a:off x="1835696" y="194211"/>
            <a:ext cx="5227290" cy="66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95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953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направления заявления посредством ЕПГУ заявитель размещает в разделе «Дополнительные документы» заверенную руководителем образовательной организации скан-копию документа, подтверждающего, что заявитель состоит в трудовых, служебных отношениях с организацией, осуществляющей образовательную деятельность, и выполняет обязанности по обучению, воспитанию обучающихся и (или) организации образовательной деятельности.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95300" algn="just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32667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7857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государственной услуги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0673"/>
            <a:ext cx="8352928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8392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31,32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83920" algn="l"/>
              </a:tabLs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8392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государственной услуги, независимо от способов обращения заявителя, составляет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90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календарных дней: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559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 проведении аттестации (заявление о предоставлении государственной услуги)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рассматривается в срок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30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календарных дней со дня получения;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6484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аттестации для каждого педагогического работника от начала ее проведения и до принятия решения АК составляет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60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календарных дней.</a:t>
            </a:r>
            <a:endParaRPr lang="ru-RU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0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67445"/>
            <a:ext cx="5630961" cy="607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03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Схема процесса оказания государственной услуги в электронном формате и сроки выполнения всех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41872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7857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государственной услуги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067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8392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31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015"/>
          <a:stretch/>
        </p:blipFill>
        <p:spPr>
          <a:xfrm>
            <a:off x="416170" y="2146430"/>
            <a:ext cx="7180165" cy="43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3820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«Аттестация педагогических работников</a:t>
            </a:r>
            <a:br>
              <a:rPr lang="ru-RU" b="1" dirty="0"/>
            </a:br>
            <a:r>
              <a:rPr lang="ru-RU" b="1" dirty="0"/>
              <a:t>организаций, осуществляющих образовательную деятельность»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964" y="1196752"/>
            <a:ext cx="8549500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85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045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предоставления государственной услуги является:</a:t>
            </a:r>
          </a:p>
          <a:p>
            <a:pPr marL="342900" lvl="0" indent="-342900" algn="just">
              <a:lnSpc>
                <a:spcPts val="1585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448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об установлении квалификационной категории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педагогическому работнику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85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4485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отказе в установлении квалификационной категории педагогическому работнику.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 startAt="3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предоставлении государственной услуги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увольнение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перевод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работника на другую должность в организации, осуществляющей образовательную деятельность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обращение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в целях установления высшей квалификационной категории по должности, по которой аттестация будет проводиться впервые, ранее, чем через 2 года после установления первой квалификационной категории по этой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обращение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с целью установления высшей квалификационной категории при отсутствии у него первой квалификационной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категории;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обращение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с заявлением ранее, чем через год со дня принятия решения об отказе в установлении этой же квалификационной категории;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занимает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которая отсутствует в подразделе 2 раздела I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номенклатуры.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ru-RU" sz="16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ru-RU" sz="1600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5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50304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просвещения Российской Федерации от 24.03.2023 №196 «Об утверждении порядка проведения аттестации педагогических работников организаций, осуществляющих педагогическую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6810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2445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28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направления заявления посредством ЕПГУ заявитель вправе разместить документы и сведения, характеризующие 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профессиональную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с точки зрения результатов работы, перечисленных пунктами 36 и 37 (с учетом пункта 38)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«Порядка аттестации»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«Дополнительные документы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endParaRPr lang="ru-RU" sz="20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 вправе представить по собственной инициативе и разместить на ЕПГУ в разделе «Дополнительные документы» сведения о результатах предыдущих аттестаций, а также документы, подтверждающие сведения об изменении фамилии, имени, отчества (при необходимости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Непредставление заявителем документов, которые он вправе представить по собственной инициативе, не является основанием для отказа заявителю в предоставлении государственной услуги.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6445" algn="l"/>
              </a:tabLst>
            </a:pPr>
            <a:endParaRPr lang="ru-RU" sz="20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228998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2963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подлежит регистрации в течение 1 рабочего дня со дня его получения: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137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личной подаче - путем внесения соответствующей записи в журнал регистрации заявлений (далее - журнал регистрации);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9248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услуг почтовой связи - путем внесения соответствующей записи в журнал регистрации заявлений;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9248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направлении заявления посредством ЕПГУ Министерство образования обеспечивает в срок не позднее 1 рабочего дня с момента подачи заявления на ЕПГУ: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заявления и направление заявителю электронного уведомления 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заявления;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регистрацию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заявления и направление заявителю электронного уведомления о регистрации заявления.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Электронное заявление становится доступным для ответственного должностного лица Министерства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 системе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«Аттестация»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КАИС: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проверяет наличие электронных заявлений, поступивших с ЕПГУ, с периодом не реже 2 раз в день;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 и регистрирует поступившие заявления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indent="508000"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08000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услуги с участием МФЦ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08000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предусмотрено.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6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759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включает в себя следующие административные процедуры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7597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057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прием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057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26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рассмотрение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заявления АК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6263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1501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формирование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направление межведомственного запроса в органы (организации), участвующие в предоставлении государственной услуги (при необходимости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1501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проведение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получение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заявителем результата предоставления государственной услуги.</a:t>
            </a:r>
            <a:endParaRPr lang="ru-RU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229716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261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731267"/>
            <a:ext cx="446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ЕПГУ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90060" y="1105776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4690" y="1823291"/>
            <a:ext cx="5340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заявления АК (не более 30 дней)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7885" y="2226782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8484" y="2421677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размещает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скан- копию заявления в КАИС «Аттестация»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3135" y="2815341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655" y="3043309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 заявителя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Электронное портфолио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(далее - ЭПП)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25813" y="3686867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2655" y="3928478"/>
            <a:ext cx="8604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6169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 3 календарных дней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размещает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ЭПП документы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сведения, характеризующие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профессиональную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перечисленных пунктами 36 и 37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Порядка аттестации</a:t>
            </a:r>
            <a:endParaRPr lang="ru-RU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407" y="5074149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КАИС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«Аттестация» в автоматическом режиме определяется конкретный срок проведения аттестации для каждого педагогического работника индивидуально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14598" y="4867648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0109" y="6022966"/>
            <a:ext cx="871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(эксперты) 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всестороннего анализа результатов профессиональной деятельности педагогического работника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25813" y="5720480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5733" y="1286411"/>
            <a:ext cx="797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 в течение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рабочего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 со дня его получения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17885" y="1647263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2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227670" y="91672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750" y="256520"/>
            <a:ext cx="8854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 информационно-аналитической справки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профессиональной деятельности за межаттестационный период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аттестующегося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работника в КАИС «Аттестация»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7993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в течение 5 календарных дней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формирования состава комиссии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педагогического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07094" y="1194932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2527596"/>
            <a:ext cx="8779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внесения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членами комиссии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баллов, комментариев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КАИС «Аттестация» автоматически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результатов профессиональной деятельности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07093" y="2338147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9836" y="3768495"/>
            <a:ext cx="8286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9723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группа АК выгружает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КАИС «Аттестация» автоматически сформированный протокол оценки результатов профессиональной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 Выгрузка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производится каждый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четверг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07092" y="3525432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43737"/>
            <a:ext cx="84306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должностное лицо Министерства образования обеспечивает в течение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подписания протокола заседания АК подготовку,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и регистрацию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 присвоении КК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Министерства образования приказа в срок не более 2 рабочих дней со дня принятия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27670" y="4775244"/>
            <a:ext cx="149157" cy="270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22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527"/>
            <a:ext cx="88924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083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документы представляются в следующих форматах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80835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26440" algn="l"/>
              </a:tabLst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xml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формализованных документов;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69290" algn="l"/>
              </a:tabLst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odt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документов с текстовым содержанием, не включающим формулы;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38505" algn="l"/>
              </a:tabLst>
            </a:pP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ods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документов, содержащих расчеты;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75640" algn="l"/>
              </a:tabLst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Jpeg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документов с текстовым содержанием, в том числе включающих формулы и (или) графические изображения, а также документов с графическим содержанием.</a:t>
            </a:r>
          </a:p>
          <a:p>
            <a:pPr indent="49530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формирование электронного документа путем сканирования непосредственно с оригинала документа (использование копий не допускается), которое осуществляется с сохранением ориентации оригинала документа в разрешении 300-500 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dpi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(масштаб 1:1) с использованием следующих режимов: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88340" algn="l"/>
              </a:tabLs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«черно-белый» (при отсутствии в документе графических изображений и (или) цветного текста);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81990" algn="l"/>
              </a:tabLs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«оттенки серого» (при наличии в документе графических изображений, отличных от цветного графического изображения);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90880" algn="l"/>
              </a:tabLs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«цветной» или «режим полной цветопередачи» (при наличии в документе цветных графических изображений либо цветного текста);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685165" algn="l"/>
              </a:tabLs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сохранением всех аутентичных признаков подлинности, а именно: графической подписи лица, печати, углового штампа бланка;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  количество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должно соответствовать количеству документов, каждый из которых содержит текстовую и (или) графическую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1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-584200" algn="ctr">
              <a:lnSpc>
                <a:spcPts val="1630"/>
              </a:lnSpc>
              <a:spcBef>
                <a:spcPts val="3000"/>
              </a:spcBef>
              <a:spcAft>
                <a:spcPts val="124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заявителем сведений о ходе выполнения заявления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предоставлении государственной услуги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7969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07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предоставлении государственной услуги в электронной форме заявителю направляется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520700" algn="just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945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уведомление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приеме и регистрации заявления и иных документов, необходимых для предоставления государственной услуги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945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247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уведомление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начале процедуры предоставления государственной услуги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247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247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 уведомление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окончании предоставления государственной услуги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75247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945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уведомление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мотивированном отказе в предоставлении государственной услуги.</a:t>
            </a:r>
            <a:endParaRPr lang="ru-RU" sz="20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79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заявителем результата предоставления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6406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Заявителю в качестве результата предоставления государственной услуги обеспечивается возможность получения документа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08000" algn="just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31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 электронного документа, подписанного усиленной квалифицированной электронной подписью уполномоченного должностного лица Министерства образования, направленного заявителю в личный кабинет на ЕПГУ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бумажного документа, подтверждающего содержание электронного документа (в случае указания такого способа предоставления результата государственной услуги в заявлении)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9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установления квалификационной категории </a:t>
            </a:r>
            <a:b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«педагог-методист» или «педагог-наставник»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12600" r="39081" b="8652"/>
          <a:stretch/>
        </p:blipFill>
        <p:spPr>
          <a:xfrm>
            <a:off x="323528" y="116632"/>
            <a:ext cx="8568952" cy="65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9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12201" r="39920" b="8001"/>
          <a:stretch/>
        </p:blipFill>
        <p:spPr>
          <a:xfrm>
            <a:off x="467544" y="116632"/>
            <a:ext cx="82809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13250" r="40760" b="11150"/>
          <a:stretch/>
        </p:blipFill>
        <p:spPr>
          <a:xfrm>
            <a:off x="539552" y="188640"/>
            <a:ext cx="806489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14300" r="40760" b="9051"/>
          <a:stretch/>
        </p:blipFill>
        <p:spPr>
          <a:xfrm>
            <a:off x="395536" y="116632"/>
            <a:ext cx="849694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29000" b="10101"/>
          <a:stretch/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55610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осуществляющих образовательную деятельность»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28092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1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5278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заявителей о порядке предоставления государственной услуги осуществляется:</a:t>
            </a:r>
          </a:p>
          <a:p>
            <a:pPr marL="342900" lvl="0" indent="-342900" algn="just">
              <a:lnSpc>
                <a:spcPts val="161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7219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в открытой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 информации:</a:t>
            </a:r>
          </a:p>
          <a:p>
            <a:pPr indent="508000" algn="just">
              <a:lnSpc>
                <a:spcPts val="1610"/>
              </a:lnSpc>
              <a:spcBef>
                <a:spcPts val="3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федеральной государственной информационной системе «Единый портал государственных и муниципальных услуг (функций)» (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gosuslugi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(далее - ЕПГУ) по адресу: 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://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gosuslugi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ni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/259801/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l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info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508000" algn="just">
              <a:lnSpc>
                <a:spcPts val="1610"/>
              </a:lnSpc>
              <a:spcBef>
                <a:spcPts val="3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официальном сайте Министерства образования и молодежной политики Свердловской области (далее - Министерство образования)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информационнотелекоммуникационной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сети «Интернет»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minobraz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egov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66.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(далее — официальный сайт Министерства образования) по адресу: 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minobraz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u="sng" dirty="0" err="1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egov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66.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site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section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?</a:t>
            </a:r>
            <a:r>
              <a:rPr lang="en-US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id</a:t>
            </a:r>
            <a:r>
              <a:rPr lang="ru-RU" u="sng" dirty="0">
                <a:solidFill>
                  <a:srgbClr val="00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=184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119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посредством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размещения информации на информационных стендах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11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Министерства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lvl="0" algn="just">
              <a:lnSpc>
                <a:spcPts val="161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400"/>
              <a:tabLst>
                <a:tab pos="67119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непосредственно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личном приеме заявителя в Министерстве образования государственными гражданскими служащими Министерства образования.</a:t>
            </a:r>
            <a:endParaRPr lang="ru-RU" sz="1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6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456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осуществляющих образовательную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90287"/>
              </p:ext>
            </p:extLst>
          </p:nvPr>
        </p:nvGraphicFramePr>
        <p:xfrm>
          <a:off x="611560" y="1484784"/>
          <a:ext cx="79928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74736437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94883859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75153956"/>
                    </a:ext>
                  </a:extLst>
                </a:gridCol>
              </a:tblGrid>
              <a:tr h="304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2023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2023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46985"/>
                  </a:ext>
                </a:extLst>
              </a:tr>
              <a:tr h="4009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Документы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Заявление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2000" dirty="0" smtClean="0"/>
                        <a:t>Заявление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80508"/>
                  </a:ext>
                </a:extLst>
              </a:tr>
              <a:tr h="609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Информационно-аналитическая справка работодателя о результатах профессиональной деятельности педагогического работника в межаттестационный период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5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703" y="11663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«Аттестация педагогических работников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осуществляющих образовательную деятельность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П.27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02572"/>
              </p:ext>
            </p:extLst>
          </p:nvPr>
        </p:nvGraphicFramePr>
        <p:xfrm>
          <a:off x="376691" y="1001727"/>
          <a:ext cx="8568951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957">
                  <a:extLst>
                    <a:ext uri="{9D8B030D-6E8A-4147-A177-3AD203B41FA5}">
                      <a16:colId xmlns:a16="http://schemas.microsoft.com/office/drawing/2014/main" val="38750462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8760633"/>
                    </a:ext>
                  </a:extLst>
                </a:gridCol>
                <a:gridCol w="6461874">
                  <a:extLst>
                    <a:ext uri="{9D8B030D-6E8A-4147-A177-3AD203B41FA5}">
                      <a16:colId xmlns:a16="http://schemas.microsoft.com/office/drawing/2014/main" val="149442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2023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2023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748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ru-RU" dirty="0" smtClean="0"/>
                        <a:t>Заявление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МОУО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/>
                        <a:t>Заявитель может подать заявление одним из перечисленных способов: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dirty="0" smtClean="0"/>
                        <a:t>лично непосредственно в аттестационную комиссию Министерства образования (далее – АК). Способом установления личности (идентификации) заявителя является паспорт гражданина Российской Федерации;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dirty="0" smtClean="0"/>
                        <a:t> 2) направить в адрес АК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информационно-телекоммуникационной сети «Интернет». При подаче заявления с использованием услуг почтовой связи способом установления личности (идентификации) заявителя является нотариально удостоверенная подпись заявителя;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dirty="0" smtClean="0"/>
                        <a:t>3) направить заявление в Министерство образования посредством федеральной государственной информационной системы «Единый портал государственных и муниципальных услуг (функций)» (далее – ЕПГУ). В заявлении заявитель указывает данные, в соответствии с полями интерактивной формы заявления, а также выбирает один из следующих способов получения результата предоставления государственной услуги: в форме электронного документа в личном кабинете на ЕПГУ; дополнительно на бумажном носителе в виде распечатанного экземпляра электронного документа в Министерстве образования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6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9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58081"/>
            <a:ext cx="7911458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Посредством </a:t>
            </a:r>
            <a:r>
              <a:rPr lang="ru-RU" sz="4400" dirty="0"/>
              <a:t>ЕПГУ. </a:t>
            </a:r>
          </a:p>
        </p:txBody>
      </p:sp>
    </p:spTree>
    <p:extLst>
      <p:ext uri="{BB962C8B-B14F-4D97-AF65-F5344CB8AC3E}">
        <p14:creationId xmlns:p14="http://schemas.microsoft.com/office/powerpoint/2010/main" val="5869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1793</Words>
  <Application>Microsoft Office PowerPoint</Application>
  <PresentationFormat>Экран (4:3)</PresentationFormat>
  <Paragraphs>142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Arial Unicode MS</vt:lpstr>
      <vt:lpstr>Calibri</vt:lpstr>
      <vt:lpstr>Georgia</vt:lpstr>
      <vt:lpstr>Times New Roman</vt:lpstr>
      <vt:lpstr>Trebuchet MS</vt:lpstr>
      <vt:lpstr>Воздушный поток</vt:lpstr>
      <vt:lpstr>Аттестация педагогических работников Свердловской области: итоги, новации,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педагогических работников в целях установления квалификационной категории  «педагог-методист» или «педагог-наставник»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Ольга Белозерцева</dc:creator>
  <cp:lastModifiedBy>Елена Голубцова</cp:lastModifiedBy>
  <cp:revision>1536</cp:revision>
  <cp:lastPrinted>2015-03-23T07:40:52Z</cp:lastPrinted>
  <dcterms:created xsi:type="dcterms:W3CDTF">2014-04-01T06:03:29Z</dcterms:created>
  <dcterms:modified xsi:type="dcterms:W3CDTF">2023-09-09T18:57:15Z</dcterms:modified>
</cp:coreProperties>
</file>