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2" r:id="rId7"/>
    <p:sldId id="263" r:id="rId8"/>
    <p:sldId id="261" r:id="rId9"/>
    <p:sldId id="264" r:id="rId10"/>
    <p:sldId id="265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D7162-1403-46C5-B1E2-BEB283882B0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2A966-32BF-46A2-9C05-AE565D970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Проводим церемонию награждения. Ставим на 1-е место Ко, вручаем кубок))) Озвучиваем счет!</a:t>
            </a:r>
            <a:br>
              <a:rPr lang="ru-RU" dirty="0" smtClean="0"/>
            </a:br>
            <a:r>
              <a:rPr lang="ru-RU" dirty="0" smtClean="0"/>
              <a:t>Здесь в</a:t>
            </a:r>
            <a:r>
              <a:rPr lang="ru-RU" baseline="0" dirty="0" smtClean="0"/>
              <a:t> конце можно запустить режим демонстрации, нажать на мегафон в нижнем правом углу, зазвучат фанфары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0811E-9B78-459C-8116-56F7C6BEEC3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8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83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1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0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3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55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7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0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6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2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7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2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C4B5-ADE0-42B7-984D-B0864E19852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0382D-C75B-4BC7-B27B-A8075DF1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8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s://yt3.ggpht.com/a/AATXAJxuqeREsN6SV6UCsIG_lFRfby-fQhTbhIlxeCu9S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6" b="19806"/>
          <a:stretch/>
        </p:blipFill>
        <p:spPr bwMode="auto">
          <a:xfrm>
            <a:off x="224443" y="2477749"/>
            <a:ext cx="5262336" cy="30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2960" y="381289"/>
            <a:ext cx="10989425" cy="289900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Образовательная платформа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Mindskills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ru-RU" sz="3200" dirty="0" smtClean="0">
              <a:solidFill>
                <a:schemeClr val="accent5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как эффективный метод организации практических дистанционных занятий по ментальной арифметике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3760" y="3509963"/>
            <a:ext cx="4488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Рук. Д\о «Ментальная арифметика» </a:t>
            </a:r>
          </a:p>
          <a:p>
            <a:r>
              <a:rPr lang="ru-RU" dirty="0" smtClean="0"/>
              <a:t>педагог дополнительного образования, Голубцова Елена Геннадьевна, высшая к/к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63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01" y="133003"/>
            <a:ext cx="11544157" cy="81464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Генератор заданий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8" t="8670" r="820" b="4981"/>
          <a:stretch/>
        </p:blipFill>
        <p:spPr>
          <a:xfrm>
            <a:off x="139401" y="1027906"/>
            <a:ext cx="11602877" cy="5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5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459904" y="2512354"/>
            <a:ext cx="5356238" cy="3944672"/>
            <a:chOff x="-108520" y="0"/>
            <a:chExt cx="9252520" cy="6862122"/>
          </a:xfrm>
        </p:grpSpPr>
        <p:pic>
          <p:nvPicPr>
            <p:cNvPr id="7" name="Picture 4" descr="Разноцветный фон&quot; — card of the user Оксана Г. in Yandex.Collecti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08520" y="0"/>
              <a:ext cx="9252520" cy="68621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74" name="Picture 2" descr="Конькобежцы из Текстильщиков завоевали три золотых медали на ...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" y="2557372"/>
              <a:ext cx="9119135" cy="42484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401488" y="2402860"/>
            <a:ext cx="541465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2525"/>
                </a:solidFill>
                <a:latin typeface="Arno Pro Smbd Caption" pitchFamily="18" charset="0"/>
              </a:rPr>
              <a:t>НАГРАЖДЕНИЕ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8374" y="4307476"/>
            <a:ext cx="1088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latin typeface="Arno Pro Smbd Caption" pitchFamily="18" charset="0"/>
              </a:rPr>
              <a:t>Ко</a:t>
            </a:r>
            <a:endParaRPr lang="ru-RU" sz="6000" b="1" dirty="0">
              <a:ln w="19050">
                <a:solidFill>
                  <a:schemeClr val="bg1"/>
                </a:solidFill>
              </a:ln>
              <a:solidFill>
                <a:srgbClr val="A50021"/>
              </a:solidFill>
              <a:latin typeface="Arno Pro Smbd Caption" pitchFamily="18" charset="0"/>
            </a:endParaRPr>
          </a:p>
        </p:txBody>
      </p:sp>
      <p:pic>
        <p:nvPicPr>
          <p:cNvPr id="4" name="Picture 5" descr="тревога антивирус нападение компьютер вирус квартиру значок ...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6FBFE"/>
              </a:clrFrom>
              <a:clrTo>
                <a:srgbClr val="F6FB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18052" r="14934" b="17801"/>
          <a:stretch/>
        </p:blipFill>
        <p:spPr bwMode="auto">
          <a:xfrm>
            <a:off x="10197363" y="4351541"/>
            <a:ext cx="1119792" cy="10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old Cup. Золотой Кубок - Home | Faceboo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5390" y="2926080"/>
            <a:ext cx="1897457" cy="1897457"/>
          </a:xfrm>
          <a:prstGeom prst="rect">
            <a:avLst/>
          </a:prstGeom>
          <a:noFill/>
        </p:spPr>
      </p:pic>
      <p:pic>
        <p:nvPicPr>
          <p:cNvPr id="8" name="fanfari-boobooka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8448" y="6506971"/>
            <a:ext cx="376808" cy="37680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31488" y="2508882"/>
            <a:ext cx="5993420" cy="4155397"/>
            <a:chOff x="-29642" y="1124475"/>
            <a:chExt cx="9173641" cy="5733525"/>
          </a:xfrm>
        </p:grpSpPr>
        <p:pic>
          <p:nvPicPr>
            <p:cNvPr id="11" name="Picture 2" descr="горы холмы трава деревья снег пейзаж природа вектор HD обои для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642" y="1124475"/>
              <a:ext cx="9173641" cy="573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737316" y="4910695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4256105" y="1656880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2771800" y="3212976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3563888" y="2492896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1645961" y="4249168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1187624" y="4569493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2041848" y="3891149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3203848" y="2852936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3923928" y="2060848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2410866" y="3577249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5148064" y="1656880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5508104" y="2064202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5796136" y="2392808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6084168" y="2771321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6372200" y="3112888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6732240" y="3518669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7092280" y="3948904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7452320" y="4332544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7778735" y="4695195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7704" b="63965"/>
            <a:stretch/>
          </p:blipFill>
          <p:spPr bwMode="auto">
            <a:xfrm>
              <a:off x="8105853" y="5005368"/>
              <a:ext cx="45719" cy="20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117744" y="2247657"/>
            <a:ext cx="60071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no Pro Smbd Caption" pitchFamily="18" charset="0"/>
              </a:rPr>
              <a:t>ПОКОРЕНИЕ ВЕРШИНЫ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54" y="3503257"/>
            <a:ext cx="657385" cy="99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 descr="Флажок красный 36х22см/А – купить оптом в Санкт-Петербурге за 68 руб.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75" y="332116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Флажок синий 36х22см/А – купить оптом в Санкт-Петербурге за 68 руб.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45" y="4443801"/>
            <a:ext cx="530596" cy="5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blob:https://web.whatsapp.com/73e97c3d-0b87-4164-a095-7a78e10fef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5"/>
          <a:srcRect t="7172"/>
          <a:stretch/>
        </p:blipFill>
        <p:spPr>
          <a:xfrm>
            <a:off x="7762473" y="88816"/>
            <a:ext cx="3535227" cy="246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AutoShape 4" descr="blob:https://web.whatsapp.com/f54a5216-52c7-4d0f-8441-37e6cbc7df0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6"/>
          <a:srcRect t="25695"/>
          <a:stretch/>
        </p:blipFill>
        <p:spPr>
          <a:xfrm>
            <a:off x="5097853" y="91495"/>
            <a:ext cx="2084632" cy="206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AutoShape 6" descr="blob:https://web.whatsapp.com/460d412f-e823-44d8-9d8d-da821b5fe26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7"/>
          <a:srcRect t="27339"/>
          <a:stretch/>
        </p:blipFill>
        <p:spPr>
          <a:xfrm>
            <a:off x="599114" y="137136"/>
            <a:ext cx="3512309" cy="1914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22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771" y="273682"/>
            <a:ext cx="9818716" cy="42458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Главная страница в личном кабинет педагога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5" t="8287" b="8611"/>
          <a:stretch/>
        </p:blipFill>
        <p:spPr>
          <a:xfrm>
            <a:off x="26625" y="947649"/>
            <a:ext cx="12057008" cy="58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310" y="53345"/>
            <a:ext cx="10073024" cy="66278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Тренажёры и игры для отработки практических навыков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4" t="14112" b="3636"/>
          <a:stretch/>
        </p:blipFill>
        <p:spPr>
          <a:xfrm>
            <a:off x="209289" y="1066799"/>
            <a:ext cx="11945065" cy="56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2" t="10197" r="1372" b="9757"/>
          <a:stretch/>
        </p:blipFill>
        <p:spPr>
          <a:xfrm>
            <a:off x="322810" y="1027906"/>
            <a:ext cx="11546380" cy="53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Флеш</a:t>
            </a:r>
            <a:r>
              <a:rPr lang="ru-RU" b="1" dirty="0" smtClean="0">
                <a:solidFill>
                  <a:srgbClr val="C00000"/>
                </a:solidFill>
              </a:rPr>
              <a:t>-карты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7" t="8861" r="1142" b="6701"/>
          <a:stretch/>
        </p:blipFill>
        <p:spPr>
          <a:xfrm>
            <a:off x="838200" y="1690688"/>
            <a:ext cx="10515600" cy="51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4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20" y="281211"/>
            <a:ext cx="11704629" cy="105457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Задание «Столбцы» (для 4 игроков)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9" t="10330" r="1018" b="15597"/>
          <a:stretch/>
        </p:blipFill>
        <p:spPr>
          <a:xfrm>
            <a:off x="57709" y="1611275"/>
            <a:ext cx="11796240" cy="50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124" y="198870"/>
            <a:ext cx="11167676" cy="507711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Настройки для выполнения заданий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5" t="10007" r="1034" b="6700"/>
          <a:stretch/>
        </p:blipFill>
        <p:spPr>
          <a:xfrm>
            <a:off x="186124" y="1088966"/>
            <a:ext cx="11167676" cy="54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8" t="9624" r="11995" b="4027"/>
          <a:stretch/>
        </p:blipFill>
        <p:spPr>
          <a:xfrm>
            <a:off x="0" y="588709"/>
            <a:ext cx="6101264" cy="4019788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/>
          <a:srcRect l="2144" t="11726" r="22849" b="4026"/>
          <a:stretch/>
        </p:blipFill>
        <p:spPr>
          <a:xfrm>
            <a:off x="6101264" y="3009842"/>
            <a:ext cx="6090736" cy="3848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0736" y="0"/>
            <a:ext cx="381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Рейтинг внутри школы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805" y="2113356"/>
            <a:ext cx="518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Рейтинг внутри группы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по выполнению д/з и посещаемости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73" y="41563"/>
            <a:ext cx="11997857" cy="64839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Статистка выполнения домашних заданий по каждому учащемуся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" t="9816" r="2539" b="3612"/>
          <a:stretch/>
        </p:blipFill>
        <p:spPr>
          <a:xfrm>
            <a:off x="105474" y="689956"/>
            <a:ext cx="12086526" cy="61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6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100</Words>
  <Application>Microsoft Office PowerPoint</Application>
  <PresentationFormat>Широкоэкранный</PresentationFormat>
  <Paragraphs>20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Arno Pro Smbd Caption</vt:lpstr>
      <vt:lpstr>Calibri</vt:lpstr>
      <vt:lpstr>Calibri Light</vt:lpstr>
      <vt:lpstr>Lucida Sans Unicode</vt:lpstr>
      <vt:lpstr>Тема Office</vt:lpstr>
      <vt:lpstr> </vt:lpstr>
      <vt:lpstr>Главная страница в личном кабинет педагога</vt:lpstr>
      <vt:lpstr>Тренажёры и игры для отработки практических навыков</vt:lpstr>
      <vt:lpstr>Презентация PowerPoint</vt:lpstr>
      <vt:lpstr>Флеш-карты</vt:lpstr>
      <vt:lpstr>Задание «Столбцы» (для 4 игроков)</vt:lpstr>
      <vt:lpstr>Настройки для выполнения заданий</vt:lpstr>
      <vt:lpstr>Презентация PowerPoint</vt:lpstr>
      <vt:lpstr>Статистка выполнения домашних заданий по каждому учащемуся</vt:lpstr>
      <vt:lpstr>Генератор заданий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12</cp:revision>
  <dcterms:created xsi:type="dcterms:W3CDTF">2021-02-02T15:35:01Z</dcterms:created>
  <dcterms:modified xsi:type="dcterms:W3CDTF">2021-02-02T20:16:28Z</dcterms:modified>
</cp:coreProperties>
</file>